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23" r:id="rId5"/>
  </p:sldMasterIdLst>
  <p:notesMasterIdLst>
    <p:notesMasterId r:id="rId45"/>
  </p:notesMasterIdLst>
  <p:handoutMasterIdLst>
    <p:handoutMasterId r:id="rId46"/>
  </p:handoutMasterIdLst>
  <p:sldIdLst>
    <p:sldId id="256" r:id="rId6"/>
    <p:sldId id="2147470161" r:id="rId7"/>
    <p:sldId id="2147470165" r:id="rId8"/>
    <p:sldId id="2147470174" r:id="rId9"/>
    <p:sldId id="2147470175" r:id="rId10"/>
    <p:sldId id="2147470176" r:id="rId11"/>
    <p:sldId id="2147470177" r:id="rId12"/>
    <p:sldId id="2147470193" r:id="rId13"/>
    <p:sldId id="2147470178" r:id="rId14"/>
    <p:sldId id="2147470179" r:id="rId15"/>
    <p:sldId id="2147470182" r:id="rId16"/>
    <p:sldId id="2147470180" r:id="rId17"/>
    <p:sldId id="2147470181" r:id="rId18"/>
    <p:sldId id="2147470183" r:id="rId19"/>
    <p:sldId id="2147470184" r:id="rId20"/>
    <p:sldId id="2147470185" r:id="rId21"/>
    <p:sldId id="2147470186" r:id="rId22"/>
    <p:sldId id="2147470187" r:id="rId23"/>
    <p:sldId id="2147470188" r:id="rId24"/>
    <p:sldId id="2147470189" r:id="rId25"/>
    <p:sldId id="2147470190" r:id="rId26"/>
    <p:sldId id="2147470191" r:id="rId27"/>
    <p:sldId id="2147470192" r:id="rId28"/>
    <p:sldId id="2147470198" r:id="rId29"/>
    <p:sldId id="2147470199" r:id="rId30"/>
    <p:sldId id="2147470194" r:id="rId31"/>
    <p:sldId id="2147470201" r:id="rId32"/>
    <p:sldId id="2147470200" r:id="rId33"/>
    <p:sldId id="2147470195" r:id="rId34"/>
    <p:sldId id="2147470196" r:id="rId35"/>
    <p:sldId id="2147470197" r:id="rId36"/>
    <p:sldId id="2147470202" r:id="rId37"/>
    <p:sldId id="2147470203" r:id="rId38"/>
    <p:sldId id="2147470204" r:id="rId39"/>
    <p:sldId id="2147470205" r:id="rId40"/>
    <p:sldId id="2147470206" r:id="rId41"/>
    <p:sldId id="2147470207" r:id="rId42"/>
    <p:sldId id="2147470172" r:id="rId43"/>
    <p:sldId id="281" r:id="rId44"/>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7908DB4-1B7D-4918-A40F-97C573D5F449}">
          <p14:sldIdLst>
            <p14:sldId id="256"/>
            <p14:sldId id="2147470161"/>
            <p14:sldId id="2147470165"/>
            <p14:sldId id="2147470174"/>
            <p14:sldId id="2147470175"/>
            <p14:sldId id="2147470176"/>
            <p14:sldId id="2147470177"/>
            <p14:sldId id="2147470193"/>
            <p14:sldId id="2147470178"/>
            <p14:sldId id="2147470179"/>
            <p14:sldId id="2147470182"/>
            <p14:sldId id="2147470180"/>
            <p14:sldId id="2147470181"/>
            <p14:sldId id="2147470183"/>
            <p14:sldId id="2147470184"/>
            <p14:sldId id="2147470185"/>
            <p14:sldId id="2147470186"/>
            <p14:sldId id="2147470187"/>
            <p14:sldId id="2147470188"/>
            <p14:sldId id="2147470189"/>
            <p14:sldId id="2147470190"/>
            <p14:sldId id="2147470191"/>
            <p14:sldId id="2147470192"/>
            <p14:sldId id="2147470198"/>
            <p14:sldId id="2147470199"/>
            <p14:sldId id="2147470194"/>
            <p14:sldId id="2147470201"/>
            <p14:sldId id="2147470200"/>
            <p14:sldId id="2147470195"/>
            <p14:sldId id="2147470196"/>
            <p14:sldId id="2147470197"/>
            <p14:sldId id="2147470202"/>
            <p14:sldId id="2147470203"/>
            <p14:sldId id="2147470204"/>
            <p14:sldId id="2147470205"/>
            <p14:sldId id="2147470206"/>
            <p14:sldId id="2147470207"/>
            <p14:sldId id="2147470172"/>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C2D1"/>
    <a:srgbClr val="002A60"/>
    <a:srgbClr val="DBEBF0"/>
    <a:srgbClr val="000000"/>
    <a:srgbClr val="F9A13F"/>
    <a:srgbClr val="83CF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2AEE2-E8C1-4524-8DC1-DC48DA62DE64}" v="52" dt="2024-10-17T14:28:37.06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82" autoAdjust="0"/>
  </p:normalViewPr>
  <p:slideViewPr>
    <p:cSldViewPr snapToGrid="0">
      <p:cViewPr varScale="1">
        <p:scale>
          <a:sx n="109" d="100"/>
          <a:sy n="109" d="100"/>
        </p:scale>
        <p:origin x="126"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 Kelly" userId="ee2c3e9536473ddf" providerId="LiveId" clId="{1FA2AEE2-E8C1-4524-8DC1-DC48DA62DE64}"/>
    <pc:docChg chg="undo redo custSel addSld delSld modSld sldOrd addSection modSection">
      <pc:chgData name="AJ Kelly" userId="ee2c3e9536473ddf" providerId="LiveId" clId="{1FA2AEE2-E8C1-4524-8DC1-DC48DA62DE64}" dt="2024-10-17T14:33:51.787" v="7944" actId="6549"/>
      <pc:docMkLst>
        <pc:docMk/>
      </pc:docMkLst>
      <pc:sldChg chg="addSp delSp modSp mod modNotesTx">
        <pc:chgData name="AJ Kelly" userId="ee2c3e9536473ddf" providerId="LiveId" clId="{1FA2AEE2-E8C1-4524-8DC1-DC48DA62DE64}" dt="2024-10-17T00:59:16.866" v="1073" actId="1076"/>
        <pc:sldMkLst>
          <pc:docMk/>
          <pc:sldMk cId="1145737947" sldId="256"/>
        </pc:sldMkLst>
        <pc:spChg chg="add del mod">
          <ac:chgData name="AJ Kelly" userId="ee2c3e9536473ddf" providerId="LiveId" clId="{1FA2AEE2-E8C1-4524-8DC1-DC48DA62DE64}" dt="2024-10-16T20:38:49.496" v="212" actId="478"/>
          <ac:spMkLst>
            <pc:docMk/>
            <pc:sldMk cId="1145737947" sldId="256"/>
            <ac:spMk id="2" creationId="{0E7E49DE-B2C8-F4E4-8393-0029AECCB102}"/>
          </ac:spMkLst>
        </pc:spChg>
        <pc:spChg chg="mod">
          <ac:chgData name="AJ Kelly" userId="ee2c3e9536473ddf" providerId="LiveId" clId="{1FA2AEE2-E8C1-4524-8DC1-DC48DA62DE64}" dt="2024-10-16T20:35:54.396" v="9" actId="20577"/>
          <ac:spMkLst>
            <pc:docMk/>
            <pc:sldMk cId="1145737947" sldId="256"/>
            <ac:spMk id="3" creationId="{D7F9DC8D-0F40-2BA1-F9C4-B2FD76D79C08}"/>
          </ac:spMkLst>
        </pc:spChg>
        <pc:spChg chg="mod">
          <ac:chgData name="AJ Kelly" userId="ee2c3e9536473ddf" providerId="LiveId" clId="{1FA2AEE2-E8C1-4524-8DC1-DC48DA62DE64}" dt="2024-10-17T00:59:07.041" v="1072" actId="20577"/>
          <ac:spMkLst>
            <pc:docMk/>
            <pc:sldMk cId="1145737947" sldId="256"/>
            <ac:spMk id="4" creationId="{982562E7-33FE-D5A9-C0F0-F9A371EB1EB2}"/>
          </ac:spMkLst>
        </pc:spChg>
        <pc:spChg chg="mod">
          <ac:chgData name="AJ Kelly" userId="ee2c3e9536473ddf" providerId="LiveId" clId="{1FA2AEE2-E8C1-4524-8DC1-DC48DA62DE64}" dt="2024-10-16T20:36:47.011" v="192" actId="27636"/>
          <ac:spMkLst>
            <pc:docMk/>
            <pc:sldMk cId="1145737947" sldId="256"/>
            <ac:spMk id="5" creationId="{123A5E80-9E70-FA23-7C7C-8403A8AA89A3}"/>
          </ac:spMkLst>
        </pc:spChg>
        <pc:spChg chg="add mod">
          <ac:chgData name="AJ Kelly" userId="ee2c3e9536473ddf" providerId="LiveId" clId="{1FA2AEE2-E8C1-4524-8DC1-DC48DA62DE64}" dt="2024-10-17T00:59:16.866" v="1073" actId="1076"/>
          <ac:spMkLst>
            <pc:docMk/>
            <pc:sldMk cId="1145737947" sldId="256"/>
            <ac:spMk id="6" creationId="{FE5514DB-B5A8-6752-FD32-34A927ACD7D1}"/>
          </ac:spMkLst>
        </pc:spChg>
      </pc:sldChg>
      <pc:sldChg chg="modSp mod">
        <pc:chgData name="AJ Kelly" userId="ee2c3e9536473ddf" providerId="LiveId" clId="{1FA2AEE2-E8C1-4524-8DC1-DC48DA62DE64}" dt="2024-10-17T14:33:51.787" v="7944" actId="6549"/>
        <pc:sldMkLst>
          <pc:docMk/>
          <pc:sldMk cId="1157919695" sldId="281"/>
        </pc:sldMkLst>
        <pc:spChg chg="mod">
          <ac:chgData name="AJ Kelly" userId="ee2c3e9536473ddf" providerId="LiveId" clId="{1FA2AEE2-E8C1-4524-8DC1-DC48DA62DE64}" dt="2024-10-17T14:33:51.787" v="7944" actId="6549"/>
          <ac:spMkLst>
            <pc:docMk/>
            <pc:sldMk cId="1157919695" sldId="281"/>
            <ac:spMk id="10" creationId="{B3B5D591-DC0E-5ECE-B4CF-B2A04BADC5C6}"/>
          </ac:spMkLst>
        </pc:spChg>
      </pc:sldChg>
      <pc:sldChg chg="del">
        <pc:chgData name="AJ Kelly" userId="ee2c3e9536473ddf" providerId="LiveId" clId="{1FA2AEE2-E8C1-4524-8DC1-DC48DA62DE64}" dt="2024-10-16T20:39:23.622" v="222" actId="2696"/>
        <pc:sldMkLst>
          <pc:docMk/>
          <pc:sldMk cId="1143823192" sldId="793"/>
        </pc:sldMkLst>
      </pc:sldChg>
      <pc:sldChg chg="del">
        <pc:chgData name="AJ Kelly" userId="ee2c3e9536473ddf" providerId="LiveId" clId="{1FA2AEE2-E8C1-4524-8DC1-DC48DA62DE64}" dt="2024-10-17T14:32:33.836" v="7928" actId="47"/>
        <pc:sldMkLst>
          <pc:docMk/>
          <pc:sldMk cId="484186195" sldId="2147470084"/>
        </pc:sldMkLst>
      </pc:sldChg>
      <pc:sldChg chg="del">
        <pc:chgData name="AJ Kelly" userId="ee2c3e9536473ddf" providerId="LiveId" clId="{1FA2AEE2-E8C1-4524-8DC1-DC48DA62DE64}" dt="2024-10-17T14:32:33.836" v="7928" actId="47"/>
        <pc:sldMkLst>
          <pc:docMk/>
          <pc:sldMk cId="1827083273" sldId="2147470154"/>
        </pc:sldMkLst>
      </pc:sldChg>
      <pc:sldChg chg="modSp mod">
        <pc:chgData name="AJ Kelly" userId="ee2c3e9536473ddf" providerId="LiveId" clId="{1FA2AEE2-E8C1-4524-8DC1-DC48DA62DE64}" dt="2024-10-17T13:37:24.653" v="5196" actId="20577"/>
        <pc:sldMkLst>
          <pc:docMk/>
          <pc:sldMk cId="979498528" sldId="2147470161"/>
        </pc:sldMkLst>
        <pc:spChg chg="mod">
          <ac:chgData name="AJ Kelly" userId="ee2c3e9536473ddf" providerId="LiveId" clId="{1FA2AEE2-E8C1-4524-8DC1-DC48DA62DE64}" dt="2024-10-17T00:54:36.566" v="618" actId="20577"/>
          <ac:spMkLst>
            <pc:docMk/>
            <pc:sldMk cId="979498528" sldId="2147470161"/>
            <ac:spMk id="2" creationId="{79E2CF69-EAF3-915B-5A69-F97D8A763D65}"/>
          </ac:spMkLst>
        </pc:spChg>
        <pc:spChg chg="mod">
          <ac:chgData name="AJ Kelly" userId="ee2c3e9536473ddf" providerId="LiveId" clId="{1FA2AEE2-E8C1-4524-8DC1-DC48DA62DE64}" dt="2024-10-17T13:37:24.653" v="5196" actId="20577"/>
          <ac:spMkLst>
            <pc:docMk/>
            <pc:sldMk cId="979498528" sldId="2147470161"/>
            <ac:spMk id="5" creationId="{35C9B26A-3C18-07C9-E532-398F852BB280}"/>
          </ac:spMkLst>
        </pc:spChg>
      </pc:sldChg>
      <pc:sldChg chg="del">
        <pc:chgData name="AJ Kelly" userId="ee2c3e9536473ddf" providerId="LiveId" clId="{1FA2AEE2-E8C1-4524-8DC1-DC48DA62DE64}" dt="2024-10-17T14:32:33.836" v="7928" actId="47"/>
        <pc:sldMkLst>
          <pc:docMk/>
          <pc:sldMk cId="3826377534" sldId="2147470163"/>
        </pc:sldMkLst>
      </pc:sldChg>
      <pc:sldChg chg="del">
        <pc:chgData name="AJ Kelly" userId="ee2c3e9536473ddf" providerId="LiveId" clId="{1FA2AEE2-E8C1-4524-8DC1-DC48DA62DE64}" dt="2024-10-17T14:32:33.836" v="7928" actId="47"/>
        <pc:sldMkLst>
          <pc:docMk/>
          <pc:sldMk cId="1881333274" sldId="2147470164"/>
        </pc:sldMkLst>
      </pc:sldChg>
      <pc:sldChg chg="delSp modSp mod ord">
        <pc:chgData name="AJ Kelly" userId="ee2c3e9536473ddf" providerId="LiveId" clId="{1FA2AEE2-E8C1-4524-8DC1-DC48DA62DE64}" dt="2024-10-17T00:58:33.077" v="1063" actId="478"/>
        <pc:sldMkLst>
          <pc:docMk/>
          <pc:sldMk cId="4035573299" sldId="2147470165"/>
        </pc:sldMkLst>
        <pc:spChg chg="del">
          <ac:chgData name="AJ Kelly" userId="ee2c3e9536473ddf" providerId="LiveId" clId="{1FA2AEE2-E8C1-4524-8DC1-DC48DA62DE64}" dt="2024-10-17T00:58:33.077" v="1063" actId="478"/>
          <ac:spMkLst>
            <pc:docMk/>
            <pc:sldMk cId="4035573299" sldId="2147470165"/>
            <ac:spMk id="2" creationId="{1521F643-A5C9-F38A-84DA-155D1F03D95D}"/>
          </ac:spMkLst>
        </pc:spChg>
        <pc:spChg chg="mod">
          <ac:chgData name="AJ Kelly" userId="ee2c3e9536473ddf" providerId="LiveId" clId="{1FA2AEE2-E8C1-4524-8DC1-DC48DA62DE64}" dt="2024-10-17T00:58:29.395" v="1062" actId="14100"/>
          <ac:spMkLst>
            <pc:docMk/>
            <pc:sldMk cId="4035573299" sldId="2147470165"/>
            <ac:spMk id="6" creationId="{2CADF0C7-19EB-D52B-B07A-56413D490098}"/>
          </ac:spMkLst>
        </pc:spChg>
      </pc:sldChg>
      <pc:sldChg chg="del">
        <pc:chgData name="AJ Kelly" userId="ee2c3e9536473ddf" providerId="LiveId" clId="{1FA2AEE2-E8C1-4524-8DC1-DC48DA62DE64}" dt="2024-10-17T14:32:33.836" v="7928" actId="47"/>
        <pc:sldMkLst>
          <pc:docMk/>
          <pc:sldMk cId="1364137140" sldId="2147470167"/>
        </pc:sldMkLst>
      </pc:sldChg>
      <pc:sldChg chg="del">
        <pc:chgData name="AJ Kelly" userId="ee2c3e9536473ddf" providerId="LiveId" clId="{1FA2AEE2-E8C1-4524-8DC1-DC48DA62DE64}" dt="2024-10-17T14:32:33.836" v="7928" actId="47"/>
        <pc:sldMkLst>
          <pc:docMk/>
          <pc:sldMk cId="2671264808" sldId="2147470168"/>
        </pc:sldMkLst>
      </pc:sldChg>
      <pc:sldChg chg="del">
        <pc:chgData name="AJ Kelly" userId="ee2c3e9536473ddf" providerId="LiveId" clId="{1FA2AEE2-E8C1-4524-8DC1-DC48DA62DE64}" dt="2024-10-17T14:32:33.836" v="7928" actId="47"/>
        <pc:sldMkLst>
          <pc:docMk/>
          <pc:sldMk cId="3134104387" sldId="2147470170"/>
        </pc:sldMkLst>
      </pc:sldChg>
      <pc:sldChg chg="del">
        <pc:chgData name="AJ Kelly" userId="ee2c3e9536473ddf" providerId="LiveId" clId="{1FA2AEE2-E8C1-4524-8DC1-DC48DA62DE64}" dt="2024-10-16T20:39:26.204" v="223" actId="2696"/>
        <pc:sldMkLst>
          <pc:docMk/>
          <pc:sldMk cId="413026179" sldId="2147470171"/>
        </pc:sldMkLst>
      </pc:sldChg>
      <pc:sldChg chg="del">
        <pc:chgData name="AJ Kelly" userId="ee2c3e9536473ddf" providerId="LiveId" clId="{1FA2AEE2-E8C1-4524-8DC1-DC48DA62DE64}" dt="2024-10-17T14:32:33.836" v="7928" actId="47"/>
        <pc:sldMkLst>
          <pc:docMk/>
          <pc:sldMk cId="2357407143" sldId="2147470173"/>
        </pc:sldMkLst>
      </pc:sldChg>
      <pc:sldChg chg="addSp delSp modSp add mod modClrScheme chgLayout modNotesTx">
        <pc:chgData name="AJ Kelly" userId="ee2c3e9536473ddf" providerId="LiveId" clId="{1FA2AEE2-E8C1-4524-8DC1-DC48DA62DE64}" dt="2024-10-17T01:09:49.086" v="2091" actId="26606"/>
        <pc:sldMkLst>
          <pc:docMk/>
          <pc:sldMk cId="1710215384" sldId="2147470174"/>
        </pc:sldMkLst>
        <pc:spChg chg="mod">
          <ac:chgData name="AJ Kelly" userId="ee2c3e9536473ddf" providerId="LiveId" clId="{1FA2AEE2-E8C1-4524-8DC1-DC48DA62DE64}" dt="2024-10-17T01:09:49.086" v="2091" actId="26606"/>
          <ac:spMkLst>
            <pc:docMk/>
            <pc:sldMk cId="1710215384" sldId="2147470174"/>
            <ac:spMk id="2" creationId="{1C0D9369-5B68-1455-0D23-517CD2559431}"/>
          </ac:spMkLst>
        </pc:spChg>
        <pc:spChg chg="mod">
          <ac:chgData name="AJ Kelly" userId="ee2c3e9536473ddf" providerId="LiveId" clId="{1FA2AEE2-E8C1-4524-8DC1-DC48DA62DE64}" dt="2024-10-17T01:09:49.086" v="2091" actId="26606"/>
          <ac:spMkLst>
            <pc:docMk/>
            <pc:sldMk cId="1710215384" sldId="2147470174"/>
            <ac:spMk id="5" creationId="{5E877A8D-6C84-D54F-25B8-D7F5B87E849A}"/>
          </ac:spMkLst>
        </pc:spChg>
        <pc:spChg chg="add del mod">
          <ac:chgData name="AJ Kelly" userId="ee2c3e9536473ddf" providerId="LiveId" clId="{1FA2AEE2-E8C1-4524-8DC1-DC48DA62DE64}" dt="2024-10-17T01:05:43.513" v="1995" actId="478"/>
          <ac:spMkLst>
            <pc:docMk/>
            <pc:sldMk cId="1710215384" sldId="2147470174"/>
            <ac:spMk id="6" creationId="{8FAE5DB4-89EA-A01C-68B8-C6CF3CF963FF}"/>
          </ac:spMkLst>
        </pc:spChg>
        <pc:spChg chg="add del mod">
          <ac:chgData name="AJ Kelly" userId="ee2c3e9536473ddf" providerId="LiveId" clId="{1FA2AEE2-E8C1-4524-8DC1-DC48DA62DE64}" dt="2024-10-17T01:05:40.167" v="1993" actId="931"/>
          <ac:spMkLst>
            <pc:docMk/>
            <pc:sldMk cId="1710215384" sldId="2147470174"/>
            <ac:spMk id="7" creationId="{E6DB9211-43AC-5380-F4C1-CE2BD547C7EC}"/>
          </ac:spMkLst>
        </pc:spChg>
        <pc:spChg chg="add del mod">
          <ac:chgData name="AJ Kelly" userId="ee2c3e9536473ddf" providerId="LiveId" clId="{1FA2AEE2-E8C1-4524-8DC1-DC48DA62DE64}" dt="2024-10-17T01:09:45.443" v="2088" actId="931"/>
          <ac:spMkLst>
            <pc:docMk/>
            <pc:sldMk cId="1710215384" sldId="2147470174"/>
            <ac:spMk id="8" creationId="{41E3A5A4-3269-41F4-B849-A255C3F906CA}"/>
          </ac:spMkLst>
        </pc:spChg>
        <pc:spChg chg="add del mod">
          <ac:chgData name="AJ Kelly" userId="ee2c3e9536473ddf" providerId="LiveId" clId="{1FA2AEE2-E8C1-4524-8DC1-DC48DA62DE64}" dt="2024-10-17T01:05:00.217" v="1985" actId="26606"/>
          <ac:spMkLst>
            <pc:docMk/>
            <pc:sldMk cId="1710215384" sldId="2147470174"/>
            <ac:spMk id="10" creationId="{E5AD5ADD-245E-63C6-296F-982B5EA3695E}"/>
          </ac:spMkLst>
        </pc:spChg>
        <pc:spChg chg="add del mod">
          <ac:chgData name="AJ Kelly" userId="ee2c3e9536473ddf" providerId="LiveId" clId="{1FA2AEE2-E8C1-4524-8DC1-DC48DA62DE64}" dt="2024-10-17T01:05:00.217" v="1985" actId="26606"/>
          <ac:spMkLst>
            <pc:docMk/>
            <pc:sldMk cId="1710215384" sldId="2147470174"/>
            <ac:spMk id="12" creationId="{13046FAA-41AB-4518-D747-E17D60239D8D}"/>
          </ac:spMkLst>
        </pc:spChg>
        <pc:spChg chg="add del mod">
          <ac:chgData name="AJ Kelly" userId="ee2c3e9536473ddf" providerId="LiveId" clId="{1FA2AEE2-E8C1-4524-8DC1-DC48DA62DE64}" dt="2024-10-17T01:05:00.217" v="1985" actId="26606"/>
          <ac:spMkLst>
            <pc:docMk/>
            <pc:sldMk cId="1710215384" sldId="2147470174"/>
            <ac:spMk id="14" creationId="{55B5AF02-567A-A534-0C54-D5B3D01D1BD9}"/>
          </ac:spMkLst>
        </pc:spChg>
        <pc:spChg chg="add del mod">
          <ac:chgData name="AJ Kelly" userId="ee2c3e9536473ddf" providerId="LiveId" clId="{1FA2AEE2-E8C1-4524-8DC1-DC48DA62DE64}" dt="2024-10-17T01:05:01.885" v="1987" actId="26606"/>
          <ac:spMkLst>
            <pc:docMk/>
            <pc:sldMk cId="1710215384" sldId="2147470174"/>
            <ac:spMk id="16" creationId="{F3AD4330-CC58-F4F4-5E8E-0713812DE1D8}"/>
          </ac:spMkLst>
        </pc:spChg>
        <pc:spChg chg="add del mod">
          <ac:chgData name="AJ Kelly" userId="ee2c3e9536473ddf" providerId="LiveId" clId="{1FA2AEE2-E8C1-4524-8DC1-DC48DA62DE64}" dt="2024-10-17T01:05:03.798" v="1989" actId="26606"/>
          <ac:spMkLst>
            <pc:docMk/>
            <pc:sldMk cId="1710215384" sldId="2147470174"/>
            <ac:spMk id="18" creationId="{E6DB9211-43AC-5380-F4C1-CE2BD547C7EC}"/>
          </ac:spMkLst>
        </pc:spChg>
        <pc:picChg chg="add del mod">
          <ac:chgData name="AJ Kelly" userId="ee2c3e9536473ddf" providerId="LiveId" clId="{1FA2AEE2-E8C1-4524-8DC1-DC48DA62DE64}" dt="2024-10-17T01:08:29.584" v="2086" actId="478"/>
          <ac:picMkLst>
            <pc:docMk/>
            <pc:sldMk cId="1710215384" sldId="2147470174"/>
            <ac:picMk id="4" creationId="{2FBB0779-19A2-8992-0603-8757D8917E1A}"/>
          </ac:picMkLst>
        </pc:picChg>
        <pc:picChg chg="add mod">
          <ac:chgData name="AJ Kelly" userId="ee2c3e9536473ddf" providerId="LiveId" clId="{1FA2AEE2-E8C1-4524-8DC1-DC48DA62DE64}" dt="2024-10-17T01:09:49.086" v="2091" actId="26606"/>
          <ac:picMkLst>
            <pc:docMk/>
            <pc:sldMk cId="1710215384" sldId="2147470174"/>
            <ac:picMk id="11" creationId="{48FF1539-C810-C849-DD92-DD009D0B583A}"/>
          </ac:picMkLst>
        </pc:picChg>
      </pc:sldChg>
      <pc:sldChg chg="addSp delSp modSp add mod modClrScheme chgLayout modNotesTx">
        <pc:chgData name="AJ Kelly" userId="ee2c3e9536473ddf" providerId="LiveId" clId="{1FA2AEE2-E8C1-4524-8DC1-DC48DA62DE64}" dt="2024-10-17T01:11:22.906" v="2149"/>
        <pc:sldMkLst>
          <pc:docMk/>
          <pc:sldMk cId="3659865874" sldId="2147470175"/>
        </pc:sldMkLst>
        <pc:spChg chg="mod">
          <ac:chgData name="AJ Kelly" userId="ee2c3e9536473ddf" providerId="LiveId" clId="{1FA2AEE2-E8C1-4524-8DC1-DC48DA62DE64}" dt="2024-10-17T01:08:25.929" v="2085" actId="26606"/>
          <ac:spMkLst>
            <pc:docMk/>
            <pc:sldMk cId="3659865874" sldId="2147470175"/>
            <ac:spMk id="2" creationId="{5F20927B-FD32-BCE2-2FF9-0C4CF0E637F2}"/>
          </ac:spMkLst>
        </pc:spChg>
        <pc:spChg chg="mod">
          <ac:chgData name="AJ Kelly" userId="ee2c3e9536473ddf" providerId="LiveId" clId="{1FA2AEE2-E8C1-4524-8DC1-DC48DA62DE64}" dt="2024-10-17T01:08:25.929" v="2085" actId="26606"/>
          <ac:spMkLst>
            <pc:docMk/>
            <pc:sldMk cId="3659865874" sldId="2147470175"/>
            <ac:spMk id="5" creationId="{EAC990F9-9AEC-FC4D-F7E7-0C798B43E576}"/>
          </ac:spMkLst>
        </pc:spChg>
        <pc:spChg chg="add del mod">
          <ac:chgData name="AJ Kelly" userId="ee2c3e9536473ddf" providerId="LiveId" clId="{1FA2AEE2-E8C1-4524-8DC1-DC48DA62DE64}" dt="2024-10-17T01:08:21.417" v="2084" actId="478"/>
          <ac:spMkLst>
            <pc:docMk/>
            <pc:sldMk cId="3659865874" sldId="2147470175"/>
            <ac:spMk id="6" creationId="{C9EC6688-C163-FC79-F482-B70E771ABE91}"/>
          </ac:spMkLst>
        </pc:spChg>
        <pc:spChg chg="add del mod">
          <ac:chgData name="AJ Kelly" userId="ee2c3e9536473ddf" providerId="LiveId" clId="{1FA2AEE2-E8C1-4524-8DC1-DC48DA62DE64}" dt="2024-10-17T01:07:47.681" v="2076" actId="26606"/>
          <ac:spMkLst>
            <pc:docMk/>
            <pc:sldMk cId="3659865874" sldId="2147470175"/>
            <ac:spMk id="7" creationId="{65A54E24-5B51-102B-53EF-DDD4844BDF59}"/>
          </ac:spMkLst>
        </pc:spChg>
        <pc:spChg chg="add del mod">
          <ac:chgData name="AJ Kelly" userId="ee2c3e9536473ddf" providerId="LiveId" clId="{1FA2AEE2-E8C1-4524-8DC1-DC48DA62DE64}" dt="2024-10-17T01:08:18.441" v="2083" actId="478"/>
          <ac:spMkLst>
            <pc:docMk/>
            <pc:sldMk cId="3659865874" sldId="2147470175"/>
            <ac:spMk id="9" creationId="{B469CA4E-18BC-7A7A-9E23-C424818226EF}"/>
          </ac:spMkLst>
        </pc:spChg>
        <pc:spChg chg="add del mod">
          <ac:chgData name="AJ Kelly" userId="ee2c3e9536473ddf" providerId="LiveId" clId="{1FA2AEE2-E8C1-4524-8DC1-DC48DA62DE64}" dt="2024-10-17T01:07:37.869" v="2074" actId="26606"/>
          <ac:spMkLst>
            <pc:docMk/>
            <pc:sldMk cId="3659865874" sldId="2147470175"/>
            <ac:spMk id="10" creationId="{09B66183-BABA-FFB0-DE11-EC5505FE1DA6}"/>
          </ac:spMkLst>
        </pc:spChg>
        <pc:spChg chg="add del mod">
          <ac:chgData name="AJ Kelly" userId="ee2c3e9536473ddf" providerId="LiveId" clId="{1FA2AEE2-E8C1-4524-8DC1-DC48DA62DE64}" dt="2024-10-17T01:07:47.681" v="2076" actId="26606"/>
          <ac:spMkLst>
            <pc:docMk/>
            <pc:sldMk cId="3659865874" sldId="2147470175"/>
            <ac:spMk id="12" creationId="{251CCB52-8AF6-D66F-54B4-8F486D6720B7}"/>
          </ac:spMkLst>
        </pc:spChg>
        <pc:spChg chg="add del mod">
          <ac:chgData name="AJ Kelly" userId="ee2c3e9536473ddf" providerId="LiveId" clId="{1FA2AEE2-E8C1-4524-8DC1-DC48DA62DE64}" dt="2024-10-17T01:07:47.681" v="2076" actId="26606"/>
          <ac:spMkLst>
            <pc:docMk/>
            <pc:sldMk cId="3659865874" sldId="2147470175"/>
            <ac:spMk id="14" creationId="{C0C38FE8-E47C-6D2B-911D-3AC3D6D4A4DF}"/>
          </ac:spMkLst>
        </pc:spChg>
        <pc:spChg chg="add del mod">
          <ac:chgData name="AJ Kelly" userId="ee2c3e9536473ddf" providerId="LiveId" clId="{1FA2AEE2-E8C1-4524-8DC1-DC48DA62DE64}" dt="2024-10-17T01:08:13.779" v="2079" actId="931"/>
          <ac:spMkLst>
            <pc:docMk/>
            <pc:sldMk cId="3659865874" sldId="2147470175"/>
            <ac:spMk id="16" creationId="{FE6AE8E4-63BB-96B1-9E85-81073D95374E}"/>
          </ac:spMkLst>
        </pc:spChg>
        <pc:picChg chg="add del mod">
          <ac:chgData name="AJ Kelly" userId="ee2c3e9536473ddf" providerId="LiveId" clId="{1FA2AEE2-E8C1-4524-8DC1-DC48DA62DE64}" dt="2024-10-17T01:08:25.929" v="2085" actId="26606"/>
          <ac:picMkLst>
            <pc:docMk/>
            <pc:sldMk cId="3659865874" sldId="2147470175"/>
            <ac:picMk id="4" creationId="{8F33FC59-A0BE-958E-FA8C-A7BA7B6E6E49}"/>
          </ac:picMkLst>
        </pc:picChg>
      </pc:sldChg>
      <pc:sldChg chg="add del">
        <pc:chgData name="AJ Kelly" userId="ee2c3e9536473ddf" providerId="LiveId" clId="{1FA2AEE2-E8C1-4524-8DC1-DC48DA62DE64}" dt="2024-10-17T00:58:11.270" v="1032" actId="2696"/>
        <pc:sldMkLst>
          <pc:docMk/>
          <pc:sldMk cId="3707116895" sldId="2147470175"/>
        </pc:sldMkLst>
      </pc:sldChg>
      <pc:sldChg chg="addSp delSp modSp add mod modNotesTx">
        <pc:chgData name="AJ Kelly" userId="ee2c3e9536473ddf" providerId="LiveId" clId="{1FA2AEE2-E8C1-4524-8DC1-DC48DA62DE64}" dt="2024-10-17T01:16:19.662" v="2214" actId="26606"/>
        <pc:sldMkLst>
          <pc:docMk/>
          <pc:sldMk cId="2073592331" sldId="2147470176"/>
        </pc:sldMkLst>
        <pc:spChg chg="mod">
          <ac:chgData name="AJ Kelly" userId="ee2c3e9536473ddf" providerId="LiveId" clId="{1FA2AEE2-E8C1-4524-8DC1-DC48DA62DE64}" dt="2024-10-17T01:10:10.994" v="2143" actId="20577"/>
          <ac:spMkLst>
            <pc:docMk/>
            <pc:sldMk cId="2073592331" sldId="2147470176"/>
            <ac:spMk id="2" creationId="{6CC01946-9858-5997-17E5-4CED325B9785}"/>
          </ac:spMkLst>
        </pc:spChg>
        <pc:spChg chg="mod">
          <ac:chgData name="AJ Kelly" userId="ee2c3e9536473ddf" providerId="LiveId" clId="{1FA2AEE2-E8C1-4524-8DC1-DC48DA62DE64}" dt="2024-10-17T01:14:16.056" v="2160" actId="12"/>
          <ac:spMkLst>
            <pc:docMk/>
            <pc:sldMk cId="2073592331" sldId="2147470176"/>
            <ac:spMk id="5" creationId="{741ACBDD-0FBC-EC3F-F265-4DC6762DB724}"/>
          </ac:spMkLst>
        </pc:spChg>
        <pc:spChg chg="add del mod">
          <ac:chgData name="AJ Kelly" userId="ee2c3e9536473ddf" providerId="LiveId" clId="{1FA2AEE2-E8C1-4524-8DC1-DC48DA62DE64}" dt="2024-10-17T01:12:30.681" v="2155" actId="478"/>
          <ac:spMkLst>
            <pc:docMk/>
            <pc:sldMk cId="2073592331" sldId="2147470176"/>
            <ac:spMk id="7" creationId="{688BA0DD-B56E-5161-F4F3-1A520513AC53}"/>
          </ac:spMkLst>
        </pc:spChg>
        <pc:picChg chg="del">
          <ac:chgData name="AJ Kelly" userId="ee2c3e9536473ddf" providerId="LiveId" clId="{1FA2AEE2-E8C1-4524-8DC1-DC48DA62DE64}" dt="2024-10-17T01:11:32.459" v="2150" actId="478"/>
          <ac:picMkLst>
            <pc:docMk/>
            <pc:sldMk cId="2073592331" sldId="2147470176"/>
            <ac:picMk id="4" creationId="{123A097C-6D47-5F99-2407-44F193AC9E43}"/>
          </ac:picMkLst>
        </pc:picChg>
        <pc:picChg chg="add del mod">
          <ac:chgData name="AJ Kelly" userId="ee2c3e9536473ddf" providerId="LiveId" clId="{1FA2AEE2-E8C1-4524-8DC1-DC48DA62DE64}" dt="2024-10-17T01:15:50.924" v="2210" actId="478"/>
          <ac:picMkLst>
            <pc:docMk/>
            <pc:sldMk cId="2073592331" sldId="2147470176"/>
            <ac:picMk id="6" creationId="{EF89372C-CB36-78C9-C0E6-9DE394BCEFE0}"/>
          </ac:picMkLst>
        </pc:picChg>
        <pc:picChg chg="add mod">
          <ac:chgData name="AJ Kelly" userId="ee2c3e9536473ddf" providerId="LiveId" clId="{1FA2AEE2-E8C1-4524-8DC1-DC48DA62DE64}" dt="2024-10-17T01:16:19.662" v="2214" actId="26606"/>
          <ac:picMkLst>
            <pc:docMk/>
            <pc:sldMk cId="2073592331" sldId="2147470176"/>
            <ac:picMk id="9" creationId="{4C530144-BD5D-19E6-23E7-7384F1BA6C85}"/>
          </ac:picMkLst>
        </pc:picChg>
      </pc:sldChg>
      <pc:sldChg chg="addSp delSp modSp add mod modClrScheme chgLayout modNotesTx">
        <pc:chgData name="AJ Kelly" userId="ee2c3e9536473ddf" providerId="LiveId" clId="{1FA2AEE2-E8C1-4524-8DC1-DC48DA62DE64}" dt="2024-10-17T01:17:41.524" v="2220" actId="478"/>
        <pc:sldMkLst>
          <pc:docMk/>
          <pc:sldMk cId="65251556" sldId="2147470177"/>
        </pc:sldMkLst>
        <pc:spChg chg="mod">
          <ac:chgData name="AJ Kelly" userId="ee2c3e9536473ddf" providerId="LiveId" clId="{1FA2AEE2-E8C1-4524-8DC1-DC48DA62DE64}" dt="2024-10-17T01:17:35.811" v="2219" actId="26606"/>
          <ac:spMkLst>
            <pc:docMk/>
            <pc:sldMk cId="65251556" sldId="2147470177"/>
            <ac:spMk id="2" creationId="{049C03C7-D286-E1CC-7F43-E9812A405956}"/>
          </ac:spMkLst>
        </pc:spChg>
        <pc:spChg chg="mod">
          <ac:chgData name="AJ Kelly" userId="ee2c3e9536473ddf" providerId="LiveId" clId="{1FA2AEE2-E8C1-4524-8DC1-DC48DA62DE64}" dt="2024-10-17T01:17:35.811" v="2219" actId="26606"/>
          <ac:spMkLst>
            <pc:docMk/>
            <pc:sldMk cId="65251556" sldId="2147470177"/>
            <ac:spMk id="5" creationId="{96E6CAD7-5ED4-5F01-ECFC-FFE35EDCAC07}"/>
          </ac:spMkLst>
        </pc:spChg>
        <pc:spChg chg="add del mod">
          <ac:chgData name="AJ Kelly" userId="ee2c3e9536473ddf" providerId="LiveId" clId="{1FA2AEE2-E8C1-4524-8DC1-DC48DA62DE64}" dt="2024-10-17T01:17:41.524" v="2220" actId="478"/>
          <ac:spMkLst>
            <pc:docMk/>
            <pc:sldMk cId="65251556" sldId="2147470177"/>
            <ac:spMk id="7" creationId="{3F036617-FC92-8E03-F328-4A8471A95D34}"/>
          </ac:spMkLst>
        </pc:spChg>
        <pc:picChg chg="add mod">
          <ac:chgData name="AJ Kelly" userId="ee2c3e9536473ddf" providerId="LiveId" clId="{1FA2AEE2-E8C1-4524-8DC1-DC48DA62DE64}" dt="2024-10-17T01:17:35.811" v="2219" actId="26606"/>
          <ac:picMkLst>
            <pc:docMk/>
            <pc:sldMk cId="65251556" sldId="2147470177"/>
            <ac:picMk id="4" creationId="{92204DE1-1D0E-6B71-77AC-D7A025D4E5EE}"/>
          </ac:picMkLst>
        </pc:picChg>
        <pc:picChg chg="del">
          <ac:chgData name="AJ Kelly" userId="ee2c3e9536473ddf" providerId="LiveId" clId="{1FA2AEE2-E8C1-4524-8DC1-DC48DA62DE64}" dt="2024-10-17T01:16:26.195" v="2215" actId="478"/>
          <ac:picMkLst>
            <pc:docMk/>
            <pc:sldMk cId="65251556" sldId="2147470177"/>
            <ac:picMk id="6" creationId="{8BFCB876-E602-E602-3F6E-5406ABA6E463}"/>
          </ac:picMkLst>
        </pc:picChg>
      </pc:sldChg>
      <pc:sldChg chg="modSp add mod ord">
        <pc:chgData name="AJ Kelly" userId="ee2c3e9536473ddf" providerId="LiveId" clId="{1FA2AEE2-E8C1-4524-8DC1-DC48DA62DE64}" dt="2024-10-17T01:18:09.104" v="2261" actId="20577"/>
        <pc:sldMkLst>
          <pc:docMk/>
          <pc:sldMk cId="2413746617" sldId="2147470178"/>
        </pc:sldMkLst>
        <pc:spChg chg="mod">
          <ac:chgData name="AJ Kelly" userId="ee2c3e9536473ddf" providerId="LiveId" clId="{1FA2AEE2-E8C1-4524-8DC1-DC48DA62DE64}" dt="2024-10-17T01:18:09.104" v="2261" actId="20577"/>
          <ac:spMkLst>
            <pc:docMk/>
            <pc:sldMk cId="2413746617" sldId="2147470178"/>
            <ac:spMk id="6" creationId="{E3744058-46CA-8A77-0357-5196A58538CA}"/>
          </ac:spMkLst>
        </pc:spChg>
      </pc:sldChg>
      <pc:sldChg chg="addSp delSp modSp add mod ord modClrScheme chgLayout modNotesTx">
        <pc:chgData name="AJ Kelly" userId="ee2c3e9536473ddf" providerId="LiveId" clId="{1FA2AEE2-E8C1-4524-8DC1-DC48DA62DE64}" dt="2024-10-17T01:21:02.719" v="2424" actId="478"/>
        <pc:sldMkLst>
          <pc:docMk/>
          <pc:sldMk cId="1199818244" sldId="2147470179"/>
        </pc:sldMkLst>
        <pc:spChg chg="mod">
          <ac:chgData name="AJ Kelly" userId="ee2c3e9536473ddf" providerId="LiveId" clId="{1FA2AEE2-E8C1-4524-8DC1-DC48DA62DE64}" dt="2024-10-17T01:20:58.333" v="2423" actId="26606"/>
          <ac:spMkLst>
            <pc:docMk/>
            <pc:sldMk cId="1199818244" sldId="2147470179"/>
            <ac:spMk id="2" creationId="{6EA05D2D-F6E9-7237-5BCD-37819BE8E4FA}"/>
          </ac:spMkLst>
        </pc:spChg>
        <pc:spChg chg="mod">
          <ac:chgData name="AJ Kelly" userId="ee2c3e9536473ddf" providerId="LiveId" clId="{1FA2AEE2-E8C1-4524-8DC1-DC48DA62DE64}" dt="2024-10-17T01:20:58.333" v="2423" actId="26606"/>
          <ac:spMkLst>
            <pc:docMk/>
            <pc:sldMk cId="1199818244" sldId="2147470179"/>
            <ac:spMk id="5" creationId="{E1A205D9-0C12-FBFA-E2D3-7D2081BA1E5D}"/>
          </ac:spMkLst>
        </pc:spChg>
        <pc:spChg chg="add del mod">
          <ac:chgData name="AJ Kelly" userId="ee2c3e9536473ddf" providerId="LiveId" clId="{1FA2AEE2-E8C1-4524-8DC1-DC48DA62DE64}" dt="2024-10-17T01:21:02.719" v="2424" actId="478"/>
          <ac:spMkLst>
            <pc:docMk/>
            <pc:sldMk cId="1199818244" sldId="2147470179"/>
            <ac:spMk id="7" creationId="{A9B06AB4-754D-AE2C-73B8-54A28D9A93D1}"/>
          </ac:spMkLst>
        </pc:spChg>
        <pc:picChg chg="del">
          <ac:chgData name="AJ Kelly" userId="ee2c3e9536473ddf" providerId="LiveId" clId="{1FA2AEE2-E8C1-4524-8DC1-DC48DA62DE64}" dt="2024-10-17T01:20:21.666" v="2419" actId="478"/>
          <ac:picMkLst>
            <pc:docMk/>
            <pc:sldMk cId="1199818244" sldId="2147470179"/>
            <ac:picMk id="4" creationId="{9A488A3F-3B9C-1652-9D71-192526746DB5}"/>
          </ac:picMkLst>
        </pc:picChg>
        <pc:picChg chg="add mod">
          <ac:chgData name="AJ Kelly" userId="ee2c3e9536473ddf" providerId="LiveId" clId="{1FA2AEE2-E8C1-4524-8DC1-DC48DA62DE64}" dt="2024-10-17T01:20:58.333" v="2423" actId="26606"/>
          <ac:picMkLst>
            <pc:docMk/>
            <pc:sldMk cId="1199818244" sldId="2147470179"/>
            <ac:picMk id="6" creationId="{7D78FCA6-9163-3F2C-14CF-11192105D347}"/>
          </ac:picMkLst>
        </pc:picChg>
      </pc:sldChg>
      <pc:sldChg chg="add del">
        <pc:chgData name="AJ Kelly" userId="ee2c3e9536473ddf" providerId="LiveId" clId="{1FA2AEE2-E8C1-4524-8DC1-DC48DA62DE64}" dt="2024-10-17T01:21:28.798" v="2426" actId="2696"/>
        <pc:sldMkLst>
          <pc:docMk/>
          <pc:sldMk cId="787508527" sldId="2147470180"/>
        </pc:sldMkLst>
      </pc:sldChg>
      <pc:sldChg chg="modSp add mod">
        <pc:chgData name="AJ Kelly" userId="ee2c3e9536473ddf" providerId="LiveId" clId="{1FA2AEE2-E8C1-4524-8DC1-DC48DA62DE64}" dt="2024-10-17T01:21:48.579" v="2474" actId="20577"/>
        <pc:sldMkLst>
          <pc:docMk/>
          <pc:sldMk cId="989013395" sldId="2147470180"/>
        </pc:sldMkLst>
        <pc:spChg chg="mod">
          <ac:chgData name="AJ Kelly" userId="ee2c3e9536473ddf" providerId="LiveId" clId="{1FA2AEE2-E8C1-4524-8DC1-DC48DA62DE64}" dt="2024-10-17T01:21:48.579" v="2474" actId="20577"/>
          <ac:spMkLst>
            <pc:docMk/>
            <pc:sldMk cId="989013395" sldId="2147470180"/>
            <ac:spMk id="6" creationId="{8E38EF66-0459-F358-E869-CCE51A2D6947}"/>
          </ac:spMkLst>
        </pc:spChg>
      </pc:sldChg>
      <pc:sldChg chg="addSp delSp modSp add mod replId modNotesTx">
        <pc:chgData name="AJ Kelly" userId="ee2c3e9536473ddf" providerId="LiveId" clId="{1FA2AEE2-E8C1-4524-8DC1-DC48DA62DE64}" dt="2024-10-17T01:40:12.682" v="2785" actId="20577"/>
        <pc:sldMkLst>
          <pc:docMk/>
          <pc:sldMk cId="1952824778" sldId="2147470181"/>
        </pc:sldMkLst>
        <pc:spChg chg="mod">
          <ac:chgData name="AJ Kelly" userId="ee2c3e9536473ddf" providerId="LiveId" clId="{1FA2AEE2-E8C1-4524-8DC1-DC48DA62DE64}" dt="2024-10-17T01:40:12.682" v="2785" actId="20577"/>
          <ac:spMkLst>
            <pc:docMk/>
            <pc:sldMk cId="1952824778" sldId="2147470181"/>
            <ac:spMk id="2" creationId="{F847EA39-A846-1B84-2DE2-6A37B3C59E6E}"/>
          </ac:spMkLst>
        </pc:spChg>
        <pc:spChg chg="mod">
          <ac:chgData name="AJ Kelly" userId="ee2c3e9536473ddf" providerId="LiveId" clId="{1FA2AEE2-E8C1-4524-8DC1-DC48DA62DE64}" dt="2024-10-17T01:37:40.315" v="2670" actId="26606"/>
          <ac:spMkLst>
            <pc:docMk/>
            <pc:sldMk cId="1952824778" sldId="2147470181"/>
            <ac:spMk id="5" creationId="{69036D51-862B-B90A-495A-EC9A5DA5DB9C}"/>
          </ac:spMkLst>
        </pc:spChg>
        <pc:spChg chg="add del mod">
          <ac:chgData name="AJ Kelly" userId="ee2c3e9536473ddf" providerId="LiveId" clId="{1FA2AEE2-E8C1-4524-8DC1-DC48DA62DE64}" dt="2024-10-17T01:37:43.935" v="2671" actId="478"/>
          <ac:spMkLst>
            <pc:docMk/>
            <pc:sldMk cId="1952824778" sldId="2147470181"/>
            <ac:spMk id="7" creationId="{D47EEE03-925A-316A-B9CD-19F5D8E5D780}"/>
          </ac:spMkLst>
        </pc:spChg>
        <pc:picChg chg="add mod">
          <ac:chgData name="AJ Kelly" userId="ee2c3e9536473ddf" providerId="LiveId" clId="{1FA2AEE2-E8C1-4524-8DC1-DC48DA62DE64}" dt="2024-10-17T01:37:40.315" v="2670" actId="26606"/>
          <ac:picMkLst>
            <pc:docMk/>
            <pc:sldMk cId="1952824778" sldId="2147470181"/>
            <ac:picMk id="4" creationId="{39F4012C-577E-EA31-4441-BFBEC30DD306}"/>
          </ac:picMkLst>
        </pc:picChg>
        <pc:picChg chg="del">
          <ac:chgData name="AJ Kelly" userId="ee2c3e9536473ddf" providerId="LiveId" clId="{1FA2AEE2-E8C1-4524-8DC1-DC48DA62DE64}" dt="2024-10-17T01:37:18.680" v="2666" actId="478"/>
          <ac:picMkLst>
            <pc:docMk/>
            <pc:sldMk cId="1952824778" sldId="2147470181"/>
            <ac:picMk id="6" creationId="{E4778CA6-3FFD-13F0-81C8-6099AE814CA6}"/>
          </ac:picMkLst>
        </pc:picChg>
      </pc:sldChg>
      <pc:sldChg chg="addSp delSp modSp add mod modNotesTx">
        <pc:chgData name="AJ Kelly" userId="ee2c3e9536473ddf" providerId="LiveId" clId="{1FA2AEE2-E8C1-4524-8DC1-DC48DA62DE64}" dt="2024-10-17T01:32:10.915" v="2624" actId="20577"/>
        <pc:sldMkLst>
          <pc:docMk/>
          <pc:sldMk cId="3797628537" sldId="2147470182"/>
        </pc:sldMkLst>
        <pc:spChg chg="mod">
          <ac:chgData name="AJ Kelly" userId="ee2c3e9536473ddf" providerId="LiveId" clId="{1FA2AEE2-E8C1-4524-8DC1-DC48DA62DE64}" dt="2024-10-17T01:32:10.915" v="2624" actId="20577"/>
          <ac:spMkLst>
            <pc:docMk/>
            <pc:sldMk cId="3797628537" sldId="2147470182"/>
            <ac:spMk id="2" creationId="{DEE50EDC-8241-DBEC-720F-A4F381A27A00}"/>
          </ac:spMkLst>
        </pc:spChg>
        <pc:spChg chg="mod">
          <ac:chgData name="AJ Kelly" userId="ee2c3e9536473ddf" providerId="LiveId" clId="{1FA2AEE2-E8C1-4524-8DC1-DC48DA62DE64}" dt="2024-10-17T01:27:49.638" v="2603" actId="20577"/>
          <ac:spMkLst>
            <pc:docMk/>
            <pc:sldMk cId="3797628537" sldId="2147470182"/>
            <ac:spMk id="5" creationId="{FF1EC514-3D3A-F0E6-20C6-8A73926AE87C}"/>
          </ac:spMkLst>
        </pc:spChg>
        <pc:spChg chg="add del mod">
          <ac:chgData name="AJ Kelly" userId="ee2c3e9536473ddf" providerId="LiveId" clId="{1FA2AEE2-E8C1-4524-8DC1-DC48DA62DE64}" dt="2024-10-17T01:32:02.053" v="2617" actId="478"/>
          <ac:spMkLst>
            <pc:docMk/>
            <pc:sldMk cId="3797628537" sldId="2147470182"/>
            <ac:spMk id="7" creationId="{D3BBA399-DDBA-9C84-17EE-79321B85B944}"/>
          </ac:spMkLst>
        </pc:spChg>
        <pc:picChg chg="add mod">
          <ac:chgData name="AJ Kelly" userId="ee2c3e9536473ddf" providerId="LiveId" clId="{1FA2AEE2-E8C1-4524-8DC1-DC48DA62DE64}" dt="2024-10-17T01:31:58.125" v="2616" actId="26606"/>
          <ac:picMkLst>
            <pc:docMk/>
            <pc:sldMk cId="3797628537" sldId="2147470182"/>
            <ac:picMk id="4" creationId="{73A29CC2-8274-796B-54D7-CFF63D7D68E2}"/>
          </ac:picMkLst>
        </pc:picChg>
        <pc:picChg chg="del">
          <ac:chgData name="AJ Kelly" userId="ee2c3e9536473ddf" providerId="LiveId" clId="{1FA2AEE2-E8C1-4524-8DC1-DC48DA62DE64}" dt="2024-10-17T01:31:33.948" v="2612" actId="478"/>
          <ac:picMkLst>
            <pc:docMk/>
            <pc:sldMk cId="3797628537" sldId="2147470182"/>
            <ac:picMk id="6" creationId="{6BD7C85A-3094-649E-8825-00C7EC0A5A38}"/>
          </ac:picMkLst>
        </pc:picChg>
      </pc:sldChg>
      <pc:sldChg chg="addSp delSp modSp add mod modNotesTx">
        <pc:chgData name="AJ Kelly" userId="ee2c3e9536473ddf" providerId="LiveId" clId="{1FA2AEE2-E8C1-4524-8DC1-DC48DA62DE64}" dt="2024-10-17T01:40:23.643" v="2816" actId="20577"/>
        <pc:sldMkLst>
          <pc:docMk/>
          <pc:sldMk cId="2545594524" sldId="2147470183"/>
        </pc:sldMkLst>
        <pc:spChg chg="mod">
          <ac:chgData name="AJ Kelly" userId="ee2c3e9536473ddf" providerId="LiveId" clId="{1FA2AEE2-E8C1-4524-8DC1-DC48DA62DE64}" dt="2024-10-17T01:40:23.643" v="2816" actId="20577"/>
          <ac:spMkLst>
            <pc:docMk/>
            <pc:sldMk cId="2545594524" sldId="2147470183"/>
            <ac:spMk id="2" creationId="{61425EF4-3E5F-694F-492B-9DFAF1F1E190}"/>
          </ac:spMkLst>
        </pc:spChg>
        <pc:spChg chg="mod">
          <ac:chgData name="AJ Kelly" userId="ee2c3e9536473ddf" providerId="LiveId" clId="{1FA2AEE2-E8C1-4524-8DC1-DC48DA62DE64}" dt="2024-10-17T01:39:25.371" v="2706" actId="26606"/>
          <ac:spMkLst>
            <pc:docMk/>
            <pc:sldMk cId="2545594524" sldId="2147470183"/>
            <ac:spMk id="5" creationId="{CABB1E78-CEE6-F545-3DFA-FEC377D29B01}"/>
          </ac:spMkLst>
        </pc:spChg>
        <pc:spChg chg="add del mod">
          <ac:chgData name="AJ Kelly" userId="ee2c3e9536473ddf" providerId="LiveId" clId="{1FA2AEE2-E8C1-4524-8DC1-DC48DA62DE64}" dt="2024-10-17T01:39:29.082" v="2707" actId="478"/>
          <ac:spMkLst>
            <pc:docMk/>
            <pc:sldMk cId="2545594524" sldId="2147470183"/>
            <ac:spMk id="7" creationId="{7F348401-B245-EBE6-04C3-51AF49FB8BA8}"/>
          </ac:spMkLst>
        </pc:spChg>
        <pc:picChg chg="del">
          <ac:chgData name="AJ Kelly" userId="ee2c3e9536473ddf" providerId="LiveId" clId="{1FA2AEE2-E8C1-4524-8DC1-DC48DA62DE64}" dt="2024-10-17T01:39:07.110" v="2702" actId="478"/>
          <ac:picMkLst>
            <pc:docMk/>
            <pc:sldMk cId="2545594524" sldId="2147470183"/>
            <ac:picMk id="4" creationId="{79500542-787B-28C1-0B62-2FAA11B59B9D}"/>
          </ac:picMkLst>
        </pc:picChg>
        <pc:picChg chg="add mod">
          <ac:chgData name="AJ Kelly" userId="ee2c3e9536473ddf" providerId="LiveId" clId="{1FA2AEE2-E8C1-4524-8DC1-DC48DA62DE64}" dt="2024-10-17T01:39:25.371" v="2706" actId="26606"/>
          <ac:picMkLst>
            <pc:docMk/>
            <pc:sldMk cId="2545594524" sldId="2147470183"/>
            <ac:picMk id="6" creationId="{B88DB7A2-A580-9AE0-0DB9-C66BD975E1D0}"/>
          </ac:picMkLst>
        </pc:picChg>
      </pc:sldChg>
      <pc:sldChg chg="addSp delSp modSp add mod modNotesTx">
        <pc:chgData name="AJ Kelly" userId="ee2c3e9536473ddf" providerId="LiveId" clId="{1FA2AEE2-E8C1-4524-8DC1-DC48DA62DE64}" dt="2024-10-17T01:43:29.509" v="2880" actId="478"/>
        <pc:sldMkLst>
          <pc:docMk/>
          <pc:sldMk cId="3184622074" sldId="2147470184"/>
        </pc:sldMkLst>
        <pc:spChg chg="mod">
          <ac:chgData name="AJ Kelly" userId="ee2c3e9536473ddf" providerId="LiveId" clId="{1FA2AEE2-E8C1-4524-8DC1-DC48DA62DE64}" dt="2024-10-17T01:40:34.985" v="2845" actId="20577"/>
          <ac:spMkLst>
            <pc:docMk/>
            <pc:sldMk cId="3184622074" sldId="2147470184"/>
            <ac:spMk id="2" creationId="{869EBF28-DA7C-EC49-2CD6-47DC2460D14C}"/>
          </ac:spMkLst>
        </pc:spChg>
        <pc:spChg chg="mod">
          <ac:chgData name="AJ Kelly" userId="ee2c3e9536473ddf" providerId="LiveId" clId="{1FA2AEE2-E8C1-4524-8DC1-DC48DA62DE64}" dt="2024-10-17T01:40:48.199" v="2851" actId="6549"/>
          <ac:spMkLst>
            <pc:docMk/>
            <pc:sldMk cId="3184622074" sldId="2147470184"/>
            <ac:spMk id="5" creationId="{D7A9C5FD-7062-0AA8-CC49-20C371789EEC}"/>
          </ac:spMkLst>
        </pc:spChg>
        <pc:spChg chg="add del mod">
          <ac:chgData name="AJ Kelly" userId="ee2c3e9536473ddf" providerId="LiveId" clId="{1FA2AEE2-E8C1-4524-8DC1-DC48DA62DE64}" dt="2024-10-17T01:43:29.509" v="2880" actId="478"/>
          <ac:spMkLst>
            <pc:docMk/>
            <pc:sldMk cId="3184622074" sldId="2147470184"/>
            <ac:spMk id="7" creationId="{3ABEA482-7445-13C3-9C15-F57151F96C32}"/>
          </ac:spMkLst>
        </pc:spChg>
        <pc:picChg chg="add mod">
          <ac:chgData name="AJ Kelly" userId="ee2c3e9536473ddf" providerId="LiveId" clId="{1FA2AEE2-E8C1-4524-8DC1-DC48DA62DE64}" dt="2024-10-17T01:42:51.745" v="2874" actId="26606"/>
          <ac:picMkLst>
            <pc:docMk/>
            <pc:sldMk cId="3184622074" sldId="2147470184"/>
            <ac:picMk id="4" creationId="{DDFD4571-E3A7-4B85-16B2-1D593ECC3E96}"/>
          </ac:picMkLst>
        </pc:picChg>
        <pc:picChg chg="del">
          <ac:chgData name="AJ Kelly" userId="ee2c3e9536473ddf" providerId="LiveId" clId="{1FA2AEE2-E8C1-4524-8DC1-DC48DA62DE64}" dt="2024-10-17T01:42:33.368" v="2870" actId="478"/>
          <ac:picMkLst>
            <pc:docMk/>
            <pc:sldMk cId="3184622074" sldId="2147470184"/>
            <ac:picMk id="6" creationId="{3C28E9F0-01BA-16F7-0577-245AEFEC383A}"/>
          </ac:picMkLst>
        </pc:picChg>
      </pc:sldChg>
      <pc:sldChg chg="addSp delSp modSp add mod modNotesTx">
        <pc:chgData name="AJ Kelly" userId="ee2c3e9536473ddf" providerId="LiveId" clId="{1FA2AEE2-E8C1-4524-8DC1-DC48DA62DE64}" dt="2024-10-17T01:43:21.157" v="2879" actId="26606"/>
        <pc:sldMkLst>
          <pc:docMk/>
          <pc:sldMk cId="4291457226" sldId="2147470185"/>
        </pc:sldMkLst>
        <pc:spChg chg="mod">
          <ac:chgData name="AJ Kelly" userId="ee2c3e9536473ddf" providerId="LiveId" clId="{1FA2AEE2-E8C1-4524-8DC1-DC48DA62DE64}" dt="2024-10-17T01:43:21.157" v="2879" actId="26606"/>
          <ac:spMkLst>
            <pc:docMk/>
            <pc:sldMk cId="4291457226" sldId="2147470185"/>
            <ac:spMk id="2" creationId="{36513C08-0EC8-B95F-CFCF-FE0343BE74F6}"/>
          </ac:spMkLst>
        </pc:spChg>
        <pc:spChg chg="mod">
          <ac:chgData name="AJ Kelly" userId="ee2c3e9536473ddf" providerId="LiveId" clId="{1FA2AEE2-E8C1-4524-8DC1-DC48DA62DE64}" dt="2024-10-17T01:41:47.391" v="2864" actId="6549"/>
          <ac:spMkLst>
            <pc:docMk/>
            <pc:sldMk cId="4291457226" sldId="2147470185"/>
            <ac:spMk id="5" creationId="{21A8C49D-59FA-3B2A-B94C-6E5BE3587BC3}"/>
          </ac:spMkLst>
        </pc:spChg>
        <pc:picChg chg="add mod">
          <ac:chgData name="AJ Kelly" userId="ee2c3e9536473ddf" providerId="LiveId" clId="{1FA2AEE2-E8C1-4524-8DC1-DC48DA62DE64}" dt="2024-10-17T01:43:21.157" v="2879" actId="26606"/>
          <ac:picMkLst>
            <pc:docMk/>
            <pc:sldMk cId="4291457226" sldId="2147470185"/>
            <ac:picMk id="4" creationId="{31D78793-5A1D-07B5-259C-0797ED984219}"/>
          </ac:picMkLst>
        </pc:picChg>
        <pc:picChg chg="del">
          <ac:chgData name="AJ Kelly" userId="ee2c3e9536473ddf" providerId="LiveId" clId="{1FA2AEE2-E8C1-4524-8DC1-DC48DA62DE64}" dt="2024-10-17T01:42:57.168" v="2875" actId="478"/>
          <ac:picMkLst>
            <pc:docMk/>
            <pc:sldMk cId="4291457226" sldId="2147470185"/>
            <ac:picMk id="6" creationId="{C059ABAC-07A1-AE04-7862-16854002E24A}"/>
          </ac:picMkLst>
        </pc:picChg>
      </pc:sldChg>
      <pc:sldChg chg="modSp add mod ord">
        <pc:chgData name="AJ Kelly" userId="ee2c3e9536473ddf" providerId="LiveId" clId="{1FA2AEE2-E8C1-4524-8DC1-DC48DA62DE64}" dt="2024-10-17T01:44:01.747" v="2927" actId="14100"/>
        <pc:sldMkLst>
          <pc:docMk/>
          <pc:sldMk cId="3780049474" sldId="2147470186"/>
        </pc:sldMkLst>
        <pc:spChg chg="mod">
          <ac:chgData name="AJ Kelly" userId="ee2c3e9536473ddf" providerId="LiveId" clId="{1FA2AEE2-E8C1-4524-8DC1-DC48DA62DE64}" dt="2024-10-17T01:44:01.747" v="2927" actId="14100"/>
          <ac:spMkLst>
            <pc:docMk/>
            <pc:sldMk cId="3780049474" sldId="2147470186"/>
            <ac:spMk id="6" creationId="{5BC4A923-7EFC-B22D-D648-367D3A382BB2}"/>
          </ac:spMkLst>
        </pc:spChg>
      </pc:sldChg>
      <pc:sldChg chg="addSp delSp modSp add mod ord replId modNotesTx">
        <pc:chgData name="AJ Kelly" userId="ee2c3e9536473ddf" providerId="LiveId" clId="{1FA2AEE2-E8C1-4524-8DC1-DC48DA62DE64}" dt="2024-10-17T01:50:40.163" v="3660" actId="6549"/>
        <pc:sldMkLst>
          <pc:docMk/>
          <pc:sldMk cId="1646199612" sldId="2147470187"/>
        </pc:sldMkLst>
        <pc:spChg chg="mod">
          <ac:chgData name="AJ Kelly" userId="ee2c3e9536473ddf" providerId="LiveId" clId="{1FA2AEE2-E8C1-4524-8DC1-DC48DA62DE64}" dt="2024-10-17T01:44:24.850" v="2958" actId="20577"/>
          <ac:spMkLst>
            <pc:docMk/>
            <pc:sldMk cId="1646199612" sldId="2147470187"/>
            <ac:spMk id="2" creationId="{47F24733-A88F-3E3E-729A-3BE47B277B54}"/>
          </ac:spMkLst>
        </pc:spChg>
        <pc:spChg chg="mod">
          <ac:chgData name="AJ Kelly" userId="ee2c3e9536473ddf" providerId="LiveId" clId="{1FA2AEE2-E8C1-4524-8DC1-DC48DA62DE64}" dt="2024-10-17T01:49:21.089" v="3650" actId="26606"/>
          <ac:spMkLst>
            <pc:docMk/>
            <pc:sldMk cId="1646199612" sldId="2147470187"/>
            <ac:spMk id="5" creationId="{3D36ED38-84C7-4F56-B6BE-45FBD32C656C}"/>
          </ac:spMkLst>
        </pc:spChg>
        <pc:spChg chg="add del mod">
          <ac:chgData name="AJ Kelly" userId="ee2c3e9536473ddf" providerId="LiveId" clId="{1FA2AEE2-E8C1-4524-8DC1-DC48DA62DE64}" dt="2024-10-17T01:49:24.350" v="3651" actId="478"/>
          <ac:spMkLst>
            <pc:docMk/>
            <pc:sldMk cId="1646199612" sldId="2147470187"/>
            <ac:spMk id="7" creationId="{4F08CEC4-3D6D-AA48-53BC-793D1D469BC9}"/>
          </ac:spMkLst>
        </pc:spChg>
        <pc:picChg chg="del">
          <ac:chgData name="AJ Kelly" userId="ee2c3e9536473ddf" providerId="LiveId" clId="{1FA2AEE2-E8C1-4524-8DC1-DC48DA62DE64}" dt="2024-10-17T01:45:16.811" v="2965" actId="478"/>
          <ac:picMkLst>
            <pc:docMk/>
            <pc:sldMk cId="1646199612" sldId="2147470187"/>
            <ac:picMk id="4" creationId="{61C34C95-35DD-B4AC-3A5F-EB669E10AB78}"/>
          </ac:picMkLst>
        </pc:picChg>
        <pc:picChg chg="add del mod">
          <ac:chgData name="AJ Kelly" userId="ee2c3e9536473ddf" providerId="LiveId" clId="{1FA2AEE2-E8C1-4524-8DC1-DC48DA62DE64}" dt="2024-10-17T01:49:21.089" v="3650" actId="26606"/>
          <ac:picMkLst>
            <pc:docMk/>
            <pc:sldMk cId="1646199612" sldId="2147470187"/>
            <ac:picMk id="6" creationId="{61A4ACBE-A95A-D779-22C0-259B0F87552F}"/>
          </ac:picMkLst>
        </pc:picChg>
      </pc:sldChg>
      <pc:sldChg chg="addSp delSp modSp add mod modNotesTx">
        <pc:chgData name="AJ Kelly" userId="ee2c3e9536473ddf" providerId="LiveId" clId="{1FA2AEE2-E8C1-4524-8DC1-DC48DA62DE64}" dt="2024-10-17T01:52:43.257" v="4021" actId="20577"/>
        <pc:sldMkLst>
          <pc:docMk/>
          <pc:sldMk cId="913259931" sldId="2147470188"/>
        </pc:sldMkLst>
        <pc:spChg chg="mod">
          <ac:chgData name="AJ Kelly" userId="ee2c3e9536473ddf" providerId="LiveId" clId="{1FA2AEE2-E8C1-4524-8DC1-DC48DA62DE64}" dt="2024-10-17T01:50:19.785" v="3655"/>
          <ac:spMkLst>
            <pc:docMk/>
            <pc:sldMk cId="913259931" sldId="2147470188"/>
            <ac:spMk id="2" creationId="{5D189843-0B0B-7B3A-D859-B9B239D53C62}"/>
          </ac:spMkLst>
        </pc:spChg>
        <pc:spChg chg="mod">
          <ac:chgData name="AJ Kelly" userId="ee2c3e9536473ddf" providerId="LiveId" clId="{1FA2AEE2-E8C1-4524-8DC1-DC48DA62DE64}" dt="2024-10-17T01:50:32.603" v="3659" actId="6549"/>
          <ac:spMkLst>
            <pc:docMk/>
            <pc:sldMk cId="913259931" sldId="2147470188"/>
            <ac:spMk id="5" creationId="{01EA9418-9534-EE7F-7CE9-55EDF404455E}"/>
          </ac:spMkLst>
        </pc:spChg>
        <pc:spChg chg="add del mod">
          <ac:chgData name="AJ Kelly" userId="ee2c3e9536473ddf" providerId="LiveId" clId="{1FA2AEE2-E8C1-4524-8DC1-DC48DA62DE64}" dt="2024-10-17T01:51:37.183" v="3667" actId="478"/>
          <ac:spMkLst>
            <pc:docMk/>
            <pc:sldMk cId="913259931" sldId="2147470188"/>
            <ac:spMk id="7" creationId="{795D27F2-2F8B-A4D1-07E5-7CE290655BA4}"/>
          </ac:spMkLst>
        </pc:spChg>
        <pc:picChg chg="add mod">
          <ac:chgData name="AJ Kelly" userId="ee2c3e9536473ddf" providerId="LiveId" clId="{1FA2AEE2-E8C1-4524-8DC1-DC48DA62DE64}" dt="2024-10-17T01:51:31.995" v="3666" actId="26606"/>
          <ac:picMkLst>
            <pc:docMk/>
            <pc:sldMk cId="913259931" sldId="2147470188"/>
            <ac:picMk id="4" creationId="{2944202C-9D47-B0D6-6F2F-67B9FF602C9D}"/>
          </ac:picMkLst>
        </pc:picChg>
        <pc:picChg chg="del">
          <ac:chgData name="AJ Kelly" userId="ee2c3e9536473ddf" providerId="LiveId" clId="{1FA2AEE2-E8C1-4524-8DC1-DC48DA62DE64}" dt="2024-10-17T01:50:57.589" v="3662" actId="478"/>
          <ac:picMkLst>
            <pc:docMk/>
            <pc:sldMk cId="913259931" sldId="2147470188"/>
            <ac:picMk id="6" creationId="{D2770E7E-2148-D2B7-BF95-CA6A4A13FD0E}"/>
          </ac:picMkLst>
        </pc:picChg>
      </pc:sldChg>
      <pc:sldChg chg="addSp delSp modSp add mod modNotesTx">
        <pc:chgData name="AJ Kelly" userId="ee2c3e9536473ddf" providerId="LiveId" clId="{1FA2AEE2-E8C1-4524-8DC1-DC48DA62DE64}" dt="2024-10-17T01:54:29.701" v="4033" actId="478"/>
        <pc:sldMkLst>
          <pc:docMk/>
          <pc:sldMk cId="1539752459" sldId="2147470189"/>
        </pc:sldMkLst>
        <pc:spChg chg="mod">
          <ac:chgData name="AJ Kelly" userId="ee2c3e9536473ddf" providerId="LiveId" clId="{1FA2AEE2-E8C1-4524-8DC1-DC48DA62DE64}" dt="2024-10-17T01:53:02.401" v="4022"/>
          <ac:spMkLst>
            <pc:docMk/>
            <pc:sldMk cId="1539752459" sldId="2147470189"/>
            <ac:spMk id="2" creationId="{58135600-AFFD-C225-B88A-44C1868865E3}"/>
          </ac:spMkLst>
        </pc:spChg>
        <pc:spChg chg="mod">
          <ac:chgData name="AJ Kelly" userId="ee2c3e9536473ddf" providerId="LiveId" clId="{1FA2AEE2-E8C1-4524-8DC1-DC48DA62DE64}" dt="2024-10-17T01:53:19.106" v="4026" actId="6549"/>
          <ac:spMkLst>
            <pc:docMk/>
            <pc:sldMk cId="1539752459" sldId="2147470189"/>
            <ac:spMk id="5" creationId="{032B2939-2826-0D31-9352-B6FA8E3E5A9F}"/>
          </ac:spMkLst>
        </pc:spChg>
        <pc:spChg chg="add del mod">
          <ac:chgData name="AJ Kelly" userId="ee2c3e9536473ddf" providerId="LiveId" clId="{1FA2AEE2-E8C1-4524-8DC1-DC48DA62DE64}" dt="2024-10-17T01:54:29.701" v="4033" actId="478"/>
          <ac:spMkLst>
            <pc:docMk/>
            <pc:sldMk cId="1539752459" sldId="2147470189"/>
            <ac:spMk id="7" creationId="{EB7D0E8F-E0CF-EAD7-48D8-B85655A1AFC5}"/>
          </ac:spMkLst>
        </pc:spChg>
        <pc:picChg chg="del">
          <ac:chgData name="AJ Kelly" userId="ee2c3e9536473ddf" providerId="LiveId" clId="{1FA2AEE2-E8C1-4524-8DC1-DC48DA62DE64}" dt="2024-10-17T01:53:41.806" v="4028" actId="478"/>
          <ac:picMkLst>
            <pc:docMk/>
            <pc:sldMk cId="1539752459" sldId="2147470189"/>
            <ac:picMk id="4" creationId="{D63535D6-6519-1D39-8176-1C02FC9A2534}"/>
          </ac:picMkLst>
        </pc:picChg>
        <pc:picChg chg="add mod">
          <ac:chgData name="AJ Kelly" userId="ee2c3e9536473ddf" providerId="LiveId" clId="{1FA2AEE2-E8C1-4524-8DC1-DC48DA62DE64}" dt="2024-10-17T01:54:25.427" v="4032" actId="26606"/>
          <ac:picMkLst>
            <pc:docMk/>
            <pc:sldMk cId="1539752459" sldId="2147470189"/>
            <ac:picMk id="6" creationId="{256C7A72-5C9D-43E6-514B-5B1EDDFCFF45}"/>
          </ac:picMkLst>
        </pc:picChg>
      </pc:sldChg>
      <pc:sldChg chg="addSp delSp modSp add mod modNotesTx">
        <pc:chgData name="AJ Kelly" userId="ee2c3e9536473ddf" providerId="LiveId" clId="{1FA2AEE2-E8C1-4524-8DC1-DC48DA62DE64}" dt="2024-10-17T12:45:23.702" v="4058" actId="478"/>
        <pc:sldMkLst>
          <pc:docMk/>
          <pc:sldMk cId="1074520369" sldId="2147470190"/>
        </pc:sldMkLst>
        <pc:spChg chg="mod">
          <ac:chgData name="AJ Kelly" userId="ee2c3e9536473ddf" providerId="LiveId" clId="{1FA2AEE2-E8C1-4524-8DC1-DC48DA62DE64}" dt="2024-10-17T12:43:39.736" v="4035"/>
          <ac:spMkLst>
            <pc:docMk/>
            <pc:sldMk cId="1074520369" sldId="2147470190"/>
            <ac:spMk id="2" creationId="{608395E5-6F4A-6785-12E6-3A010AB84170}"/>
          </ac:spMkLst>
        </pc:spChg>
        <pc:spChg chg="mod">
          <ac:chgData name="AJ Kelly" userId="ee2c3e9536473ddf" providerId="LiveId" clId="{1FA2AEE2-E8C1-4524-8DC1-DC48DA62DE64}" dt="2024-10-17T12:43:59.418" v="4051" actId="20577"/>
          <ac:spMkLst>
            <pc:docMk/>
            <pc:sldMk cId="1074520369" sldId="2147470190"/>
            <ac:spMk id="5" creationId="{5368D747-7B91-69F2-E21B-57740BA0E3B0}"/>
          </ac:spMkLst>
        </pc:spChg>
        <pc:spChg chg="add del mod">
          <ac:chgData name="AJ Kelly" userId="ee2c3e9536473ddf" providerId="LiveId" clId="{1FA2AEE2-E8C1-4524-8DC1-DC48DA62DE64}" dt="2024-10-17T12:45:23.702" v="4058" actId="478"/>
          <ac:spMkLst>
            <pc:docMk/>
            <pc:sldMk cId="1074520369" sldId="2147470190"/>
            <ac:spMk id="7" creationId="{8BB44B4A-46B5-5139-9F0C-28ADF8E7AFD8}"/>
          </ac:spMkLst>
        </pc:spChg>
        <pc:picChg chg="add mod">
          <ac:chgData name="AJ Kelly" userId="ee2c3e9536473ddf" providerId="LiveId" clId="{1FA2AEE2-E8C1-4524-8DC1-DC48DA62DE64}" dt="2024-10-17T12:45:20.132" v="4057" actId="26606"/>
          <ac:picMkLst>
            <pc:docMk/>
            <pc:sldMk cId="1074520369" sldId="2147470190"/>
            <ac:picMk id="4" creationId="{DD3939D7-3D36-49D4-ACA5-9BA500AC09A9}"/>
          </ac:picMkLst>
        </pc:picChg>
        <pc:picChg chg="del">
          <ac:chgData name="AJ Kelly" userId="ee2c3e9536473ddf" providerId="LiveId" clId="{1FA2AEE2-E8C1-4524-8DC1-DC48DA62DE64}" dt="2024-10-17T12:44:32.923" v="4053" actId="478"/>
          <ac:picMkLst>
            <pc:docMk/>
            <pc:sldMk cId="1074520369" sldId="2147470190"/>
            <ac:picMk id="6" creationId="{0F334271-0AEC-B191-863D-04FCA9255610}"/>
          </ac:picMkLst>
        </pc:picChg>
      </pc:sldChg>
      <pc:sldChg chg="addSp delSp modSp add mod modNotesTx">
        <pc:chgData name="AJ Kelly" userId="ee2c3e9536473ddf" providerId="LiveId" clId="{1FA2AEE2-E8C1-4524-8DC1-DC48DA62DE64}" dt="2024-10-17T12:52:59.388" v="4755" actId="478"/>
        <pc:sldMkLst>
          <pc:docMk/>
          <pc:sldMk cId="4102790004" sldId="2147470191"/>
        </pc:sldMkLst>
        <pc:spChg chg="mod">
          <ac:chgData name="AJ Kelly" userId="ee2c3e9536473ddf" providerId="LiveId" clId="{1FA2AEE2-E8C1-4524-8DC1-DC48DA62DE64}" dt="2024-10-17T12:47:22.527" v="4062"/>
          <ac:spMkLst>
            <pc:docMk/>
            <pc:sldMk cId="4102790004" sldId="2147470191"/>
            <ac:spMk id="2" creationId="{2F51C6E3-C503-10DB-752E-FF97BD216C68}"/>
          </ac:spMkLst>
        </pc:spChg>
        <pc:spChg chg="mod">
          <ac:chgData name="AJ Kelly" userId="ee2c3e9536473ddf" providerId="LiveId" clId="{1FA2AEE2-E8C1-4524-8DC1-DC48DA62DE64}" dt="2024-10-17T12:47:45.527" v="4078" actId="6549"/>
          <ac:spMkLst>
            <pc:docMk/>
            <pc:sldMk cId="4102790004" sldId="2147470191"/>
            <ac:spMk id="5" creationId="{CB92020C-5122-5B58-F8ED-F929C43FCCAD}"/>
          </ac:spMkLst>
        </pc:spChg>
        <pc:spChg chg="add del mod">
          <ac:chgData name="AJ Kelly" userId="ee2c3e9536473ddf" providerId="LiveId" clId="{1FA2AEE2-E8C1-4524-8DC1-DC48DA62DE64}" dt="2024-10-17T12:52:59.388" v="4755" actId="478"/>
          <ac:spMkLst>
            <pc:docMk/>
            <pc:sldMk cId="4102790004" sldId="2147470191"/>
            <ac:spMk id="7" creationId="{381823A9-4A34-2FD5-2DEE-541AC51ADBA4}"/>
          </ac:spMkLst>
        </pc:spChg>
        <pc:picChg chg="del">
          <ac:chgData name="AJ Kelly" userId="ee2c3e9536473ddf" providerId="LiveId" clId="{1FA2AEE2-E8C1-4524-8DC1-DC48DA62DE64}" dt="2024-10-17T12:52:25.841" v="4750" actId="478"/>
          <ac:picMkLst>
            <pc:docMk/>
            <pc:sldMk cId="4102790004" sldId="2147470191"/>
            <ac:picMk id="4" creationId="{D0ED848D-7DA5-7D6A-F724-B3DD74644667}"/>
          </ac:picMkLst>
        </pc:picChg>
        <pc:picChg chg="add mod">
          <ac:chgData name="AJ Kelly" userId="ee2c3e9536473ddf" providerId="LiveId" clId="{1FA2AEE2-E8C1-4524-8DC1-DC48DA62DE64}" dt="2024-10-17T12:52:55.105" v="4754" actId="26606"/>
          <ac:picMkLst>
            <pc:docMk/>
            <pc:sldMk cId="4102790004" sldId="2147470191"/>
            <ac:picMk id="6" creationId="{B6D6772D-9EA1-4503-1A36-16485207A7DE}"/>
          </ac:picMkLst>
        </pc:picChg>
      </pc:sldChg>
      <pc:sldChg chg="addSp delSp modSp add mod modNotesTx">
        <pc:chgData name="AJ Kelly" userId="ee2c3e9536473ddf" providerId="LiveId" clId="{1FA2AEE2-E8C1-4524-8DC1-DC48DA62DE64}" dt="2024-10-17T12:54:35.795" v="4775" actId="1076"/>
        <pc:sldMkLst>
          <pc:docMk/>
          <pc:sldMk cId="1977174380" sldId="2147470192"/>
        </pc:sldMkLst>
        <pc:spChg chg="mod">
          <ac:chgData name="AJ Kelly" userId="ee2c3e9536473ddf" providerId="LiveId" clId="{1FA2AEE2-E8C1-4524-8DC1-DC48DA62DE64}" dt="2024-10-17T12:53:16.016" v="4761"/>
          <ac:spMkLst>
            <pc:docMk/>
            <pc:sldMk cId="1977174380" sldId="2147470192"/>
            <ac:spMk id="2" creationId="{DD0E06E7-184F-35BF-5260-4C631F594E98}"/>
          </ac:spMkLst>
        </pc:spChg>
        <pc:spChg chg="mod">
          <ac:chgData name="AJ Kelly" userId="ee2c3e9536473ddf" providerId="LiveId" clId="{1FA2AEE2-E8C1-4524-8DC1-DC48DA62DE64}" dt="2024-10-17T12:53:40.308" v="4765" actId="6549"/>
          <ac:spMkLst>
            <pc:docMk/>
            <pc:sldMk cId="1977174380" sldId="2147470192"/>
            <ac:spMk id="5" creationId="{DAE66D91-F5E8-36AE-C929-51E1C6D2F72B}"/>
          </ac:spMkLst>
        </pc:spChg>
        <pc:spChg chg="add del mod">
          <ac:chgData name="AJ Kelly" userId="ee2c3e9536473ddf" providerId="LiveId" clId="{1FA2AEE2-E8C1-4524-8DC1-DC48DA62DE64}" dt="2024-10-17T12:54:24.053" v="4773" actId="478"/>
          <ac:spMkLst>
            <pc:docMk/>
            <pc:sldMk cId="1977174380" sldId="2147470192"/>
            <ac:spMk id="7" creationId="{E3809789-5D78-2A98-9F82-9C17766735A7}"/>
          </ac:spMkLst>
        </pc:spChg>
        <pc:picChg chg="add mod">
          <ac:chgData name="AJ Kelly" userId="ee2c3e9536473ddf" providerId="LiveId" clId="{1FA2AEE2-E8C1-4524-8DC1-DC48DA62DE64}" dt="2024-10-17T12:54:35.795" v="4775" actId="1076"/>
          <ac:picMkLst>
            <pc:docMk/>
            <pc:sldMk cId="1977174380" sldId="2147470192"/>
            <ac:picMk id="4" creationId="{C7010C00-5B62-5302-5DA6-5A9EF76B261C}"/>
          </ac:picMkLst>
        </pc:picChg>
        <pc:picChg chg="del">
          <ac:chgData name="AJ Kelly" userId="ee2c3e9536473ddf" providerId="LiveId" clId="{1FA2AEE2-E8C1-4524-8DC1-DC48DA62DE64}" dt="2024-10-17T12:53:56.199" v="4767" actId="478"/>
          <ac:picMkLst>
            <pc:docMk/>
            <pc:sldMk cId="1977174380" sldId="2147470192"/>
            <ac:picMk id="6" creationId="{EB57E1D6-3F94-16F1-E4E8-7A4D1807A7FF}"/>
          </ac:picMkLst>
        </pc:picChg>
      </pc:sldChg>
      <pc:sldChg chg="addSp delSp modSp new mod">
        <pc:chgData name="AJ Kelly" userId="ee2c3e9536473ddf" providerId="LiveId" clId="{1FA2AEE2-E8C1-4524-8DC1-DC48DA62DE64}" dt="2024-10-17T13:07:16.563" v="5039" actId="20577"/>
        <pc:sldMkLst>
          <pc:docMk/>
          <pc:sldMk cId="695511514" sldId="2147470193"/>
        </pc:sldMkLst>
        <pc:spChg chg="mod">
          <ac:chgData name="AJ Kelly" userId="ee2c3e9536473ddf" providerId="LiveId" clId="{1FA2AEE2-E8C1-4524-8DC1-DC48DA62DE64}" dt="2024-10-17T13:00:01.891" v="4805" actId="20577"/>
          <ac:spMkLst>
            <pc:docMk/>
            <pc:sldMk cId="695511514" sldId="2147470193"/>
            <ac:spMk id="2" creationId="{ED23FE52-EDC1-0E49-37FC-20AA7F13F39F}"/>
          </ac:spMkLst>
        </pc:spChg>
        <pc:spChg chg="add del mod">
          <ac:chgData name="AJ Kelly" userId="ee2c3e9536473ddf" providerId="LiveId" clId="{1FA2AEE2-E8C1-4524-8DC1-DC48DA62DE64}" dt="2024-10-17T13:07:16.563" v="5039" actId="20577"/>
          <ac:spMkLst>
            <pc:docMk/>
            <pc:sldMk cId="695511514" sldId="2147470193"/>
            <ac:spMk id="3" creationId="{1C7DD32B-8F10-47F8-3158-D4F545230159}"/>
          </ac:spMkLst>
        </pc:spChg>
        <pc:spChg chg="add mod">
          <ac:chgData name="AJ Kelly" userId="ee2c3e9536473ddf" providerId="LiveId" clId="{1FA2AEE2-E8C1-4524-8DC1-DC48DA62DE64}" dt="2024-10-17T13:00:43.097" v="4814"/>
          <ac:spMkLst>
            <pc:docMk/>
            <pc:sldMk cId="695511514" sldId="2147470193"/>
            <ac:spMk id="4" creationId="{6753B2E6-8844-BDE6-5E94-9FB45D8814FC}"/>
          </ac:spMkLst>
        </pc:spChg>
      </pc:sldChg>
      <pc:sldChg chg="addSp delSp modSp add mod modClrScheme chgLayout modNotesTx">
        <pc:chgData name="AJ Kelly" userId="ee2c3e9536473ddf" providerId="LiveId" clId="{1FA2AEE2-E8C1-4524-8DC1-DC48DA62DE64}" dt="2024-10-17T13:50:30.851" v="6320" actId="26606"/>
        <pc:sldMkLst>
          <pc:docMk/>
          <pc:sldMk cId="1603418146" sldId="2147470194"/>
        </pc:sldMkLst>
        <pc:spChg chg="mod">
          <ac:chgData name="AJ Kelly" userId="ee2c3e9536473ddf" providerId="LiveId" clId="{1FA2AEE2-E8C1-4524-8DC1-DC48DA62DE64}" dt="2024-10-17T13:50:30.850" v="6319" actId="26606"/>
          <ac:spMkLst>
            <pc:docMk/>
            <pc:sldMk cId="1603418146" sldId="2147470194"/>
            <ac:spMk id="2" creationId="{63776E27-AFDC-4400-7238-9EF521E18B3E}"/>
          </ac:spMkLst>
        </pc:spChg>
        <pc:spChg chg="add">
          <ac:chgData name="AJ Kelly" userId="ee2c3e9536473ddf" providerId="LiveId" clId="{1FA2AEE2-E8C1-4524-8DC1-DC48DA62DE64}" dt="2024-10-17T13:09:51.541" v="5064"/>
          <ac:spMkLst>
            <pc:docMk/>
            <pc:sldMk cId="1603418146" sldId="2147470194"/>
            <ac:spMk id="3" creationId="{41071AA9-C8A3-B247-254D-70DF4A292770}"/>
          </ac:spMkLst>
        </pc:spChg>
        <pc:spChg chg="mod">
          <ac:chgData name="AJ Kelly" userId="ee2c3e9536473ddf" providerId="LiveId" clId="{1FA2AEE2-E8C1-4524-8DC1-DC48DA62DE64}" dt="2024-10-17T13:50:30.850" v="6319" actId="26606"/>
          <ac:spMkLst>
            <pc:docMk/>
            <pc:sldMk cId="1603418146" sldId="2147470194"/>
            <ac:spMk id="5" creationId="{6C688A1E-2579-6945-2E3C-9AC4BEC435B1}"/>
          </ac:spMkLst>
        </pc:spChg>
        <pc:spChg chg="add del mod">
          <ac:chgData name="AJ Kelly" userId="ee2c3e9536473ddf" providerId="LiveId" clId="{1FA2AEE2-E8C1-4524-8DC1-DC48DA62DE64}" dt="2024-10-17T13:24:56.464" v="5078" actId="478"/>
          <ac:spMkLst>
            <pc:docMk/>
            <pc:sldMk cId="1603418146" sldId="2147470194"/>
            <ac:spMk id="8" creationId="{3E9E3B81-805C-F03E-6455-42E4F4B9931F}"/>
          </ac:spMkLst>
        </pc:spChg>
        <pc:spChg chg="add del mod">
          <ac:chgData name="AJ Kelly" userId="ee2c3e9536473ddf" providerId="LiveId" clId="{1FA2AEE2-E8C1-4524-8DC1-DC48DA62DE64}" dt="2024-10-17T13:41:13.947" v="5208" actId="478"/>
          <ac:spMkLst>
            <pc:docMk/>
            <pc:sldMk cId="1603418146" sldId="2147470194"/>
            <ac:spMk id="11" creationId="{9BF73E1E-5709-75B2-7267-392547BFCD77}"/>
          </ac:spMkLst>
        </pc:spChg>
        <pc:picChg chg="del">
          <ac:chgData name="AJ Kelly" userId="ee2c3e9536473ddf" providerId="LiveId" clId="{1FA2AEE2-E8C1-4524-8DC1-DC48DA62DE64}" dt="2024-10-17T13:21:57.975" v="5073" actId="478"/>
          <ac:picMkLst>
            <pc:docMk/>
            <pc:sldMk cId="1603418146" sldId="2147470194"/>
            <ac:picMk id="4" creationId="{343F76B9-BB17-4244-5615-CB392049A32E}"/>
          </ac:picMkLst>
        </pc:picChg>
        <pc:picChg chg="add del mod">
          <ac:chgData name="AJ Kelly" userId="ee2c3e9536473ddf" providerId="LiveId" clId="{1FA2AEE2-E8C1-4524-8DC1-DC48DA62DE64}" dt="2024-10-17T13:40:43.297" v="5203" actId="478"/>
          <ac:picMkLst>
            <pc:docMk/>
            <pc:sldMk cId="1603418146" sldId="2147470194"/>
            <ac:picMk id="7" creationId="{CE600589-0E7E-4BD0-8C8A-F44B3B4FF5AF}"/>
          </ac:picMkLst>
        </pc:picChg>
        <pc:picChg chg="add del mod">
          <ac:chgData name="AJ Kelly" userId="ee2c3e9536473ddf" providerId="LiveId" clId="{1FA2AEE2-E8C1-4524-8DC1-DC48DA62DE64}" dt="2024-10-17T13:48:38.159" v="5988" actId="478"/>
          <ac:picMkLst>
            <pc:docMk/>
            <pc:sldMk cId="1603418146" sldId="2147470194"/>
            <ac:picMk id="10" creationId="{70BCD1EC-6B2C-DB4B-B1AB-8196D9DEC2AD}"/>
          </ac:picMkLst>
        </pc:picChg>
        <pc:picChg chg="add mod">
          <ac:chgData name="AJ Kelly" userId="ee2c3e9536473ddf" providerId="LiveId" clId="{1FA2AEE2-E8C1-4524-8DC1-DC48DA62DE64}" dt="2024-10-17T13:50:30.851" v="6320" actId="26606"/>
          <ac:picMkLst>
            <pc:docMk/>
            <pc:sldMk cId="1603418146" sldId="2147470194"/>
            <ac:picMk id="13" creationId="{262B15F6-6A67-F414-5478-6C9E7D74C9D2}"/>
          </ac:picMkLst>
        </pc:picChg>
      </pc:sldChg>
      <pc:sldChg chg="addSp delSp modSp add mod modNotesTx">
        <pc:chgData name="AJ Kelly" userId="ee2c3e9536473ddf" providerId="LiveId" clId="{1FA2AEE2-E8C1-4524-8DC1-DC48DA62DE64}" dt="2024-10-17T13:29:56.055" v="5104"/>
        <pc:sldMkLst>
          <pc:docMk/>
          <pc:sldMk cId="3187510346" sldId="2147470195"/>
        </pc:sldMkLst>
        <pc:spChg chg="mod">
          <ac:chgData name="AJ Kelly" userId="ee2c3e9536473ddf" providerId="LiveId" clId="{1FA2AEE2-E8C1-4524-8DC1-DC48DA62DE64}" dt="2024-10-17T13:29:56.055" v="5104"/>
          <ac:spMkLst>
            <pc:docMk/>
            <pc:sldMk cId="3187510346" sldId="2147470195"/>
            <ac:spMk id="2" creationId="{370701E3-75CF-2D03-051C-8A68ED0FC4C8}"/>
          </ac:spMkLst>
        </pc:spChg>
        <pc:spChg chg="mod">
          <ac:chgData name="AJ Kelly" userId="ee2c3e9536473ddf" providerId="LiveId" clId="{1FA2AEE2-E8C1-4524-8DC1-DC48DA62DE64}" dt="2024-10-17T13:29:43.248" v="5101"/>
          <ac:spMkLst>
            <pc:docMk/>
            <pc:sldMk cId="3187510346" sldId="2147470195"/>
            <ac:spMk id="5" creationId="{5C4F8D15-DF42-348F-5575-5424BE6D33CF}"/>
          </ac:spMkLst>
        </pc:spChg>
        <pc:spChg chg="add del mod">
          <ac:chgData name="AJ Kelly" userId="ee2c3e9536473ddf" providerId="LiveId" clId="{1FA2AEE2-E8C1-4524-8DC1-DC48DA62DE64}" dt="2024-10-17T13:29:11.373" v="5092" actId="478"/>
          <ac:spMkLst>
            <pc:docMk/>
            <pc:sldMk cId="3187510346" sldId="2147470195"/>
            <ac:spMk id="6" creationId="{DA7AA141-86CF-051E-BEDD-24ADB714FF0C}"/>
          </ac:spMkLst>
        </pc:spChg>
        <pc:spChg chg="add">
          <ac:chgData name="AJ Kelly" userId="ee2c3e9536473ddf" providerId="LiveId" clId="{1FA2AEE2-E8C1-4524-8DC1-DC48DA62DE64}" dt="2024-10-17T13:29:30.181" v="5094"/>
          <ac:spMkLst>
            <pc:docMk/>
            <pc:sldMk cId="3187510346" sldId="2147470195"/>
            <ac:spMk id="8" creationId="{DA947FBA-041D-D062-F6BF-55FC77161D57}"/>
          </ac:spMkLst>
        </pc:spChg>
        <pc:picChg chg="add mod">
          <ac:chgData name="AJ Kelly" userId="ee2c3e9536473ddf" providerId="LiveId" clId="{1FA2AEE2-E8C1-4524-8DC1-DC48DA62DE64}" dt="2024-10-17T13:29:08.319" v="5091" actId="26606"/>
          <ac:picMkLst>
            <pc:docMk/>
            <pc:sldMk cId="3187510346" sldId="2147470195"/>
            <ac:picMk id="4" creationId="{7FE801F7-6940-0C45-3A0E-4EC0FC21ECB9}"/>
          </ac:picMkLst>
        </pc:picChg>
        <pc:picChg chg="del">
          <ac:chgData name="AJ Kelly" userId="ee2c3e9536473ddf" providerId="LiveId" clId="{1FA2AEE2-E8C1-4524-8DC1-DC48DA62DE64}" dt="2024-10-17T13:28:44.766" v="5087" actId="478"/>
          <ac:picMkLst>
            <pc:docMk/>
            <pc:sldMk cId="3187510346" sldId="2147470195"/>
            <ac:picMk id="7" creationId="{B8CC42E0-ACD8-4A36-F7F8-4BB370B2F0DD}"/>
          </ac:picMkLst>
        </pc:picChg>
      </pc:sldChg>
      <pc:sldChg chg="add del">
        <pc:chgData name="AJ Kelly" userId="ee2c3e9536473ddf" providerId="LiveId" clId="{1FA2AEE2-E8C1-4524-8DC1-DC48DA62DE64}" dt="2024-10-17T13:29:54.994" v="5103" actId="2890"/>
        <pc:sldMkLst>
          <pc:docMk/>
          <pc:sldMk cId="530339902" sldId="2147470196"/>
        </pc:sldMkLst>
      </pc:sldChg>
      <pc:sldChg chg="addSp delSp modSp add mod modNotesTx">
        <pc:chgData name="AJ Kelly" userId="ee2c3e9536473ddf" providerId="LiveId" clId="{1FA2AEE2-E8C1-4524-8DC1-DC48DA62DE64}" dt="2024-10-17T13:31:43.829" v="5119" actId="478"/>
        <pc:sldMkLst>
          <pc:docMk/>
          <pc:sldMk cId="3892507098" sldId="2147470196"/>
        </pc:sldMkLst>
        <pc:spChg chg="mod">
          <ac:chgData name="AJ Kelly" userId="ee2c3e9536473ddf" providerId="LiveId" clId="{1FA2AEE2-E8C1-4524-8DC1-DC48DA62DE64}" dt="2024-10-17T13:30:12.772" v="5109"/>
          <ac:spMkLst>
            <pc:docMk/>
            <pc:sldMk cId="3892507098" sldId="2147470196"/>
            <ac:spMk id="2" creationId="{A39C213D-DF2E-4C98-225F-CEB8AA3DF313}"/>
          </ac:spMkLst>
        </pc:spChg>
        <pc:spChg chg="mod">
          <ac:chgData name="AJ Kelly" userId="ee2c3e9536473ddf" providerId="LiveId" clId="{1FA2AEE2-E8C1-4524-8DC1-DC48DA62DE64}" dt="2024-10-17T13:31:40.753" v="5118" actId="26606"/>
          <ac:spMkLst>
            <pc:docMk/>
            <pc:sldMk cId="3892507098" sldId="2147470196"/>
            <ac:spMk id="5" creationId="{45275811-8DE2-1B7C-DF31-F01DC20AC6F1}"/>
          </ac:spMkLst>
        </pc:spChg>
        <pc:spChg chg="add del mod">
          <ac:chgData name="AJ Kelly" userId="ee2c3e9536473ddf" providerId="LiveId" clId="{1FA2AEE2-E8C1-4524-8DC1-DC48DA62DE64}" dt="2024-10-17T13:31:43.829" v="5119" actId="478"/>
          <ac:spMkLst>
            <pc:docMk/>
            <pc:sldMk cId="3892507098" sldId="2147470196"/>
            <ac:spMk id="7" creationId="{73CFCC16-88F9-84C4-042B-B51D4DDFD2AE}"/>
          </ac:spMkLst>
        </pc:spChg>
        <pc:picChg chg="del">
          <ac:chgData name="AJ Kelly" userId="ee2c3e9536473ddf" providerId="LiveId" clId="{1FA2AEE2-E8C1-4524-8DC1-DC48DA62DE64}" dt="2024-10-17T13:31:19.145" v="5114" actId="478"/>
          <ac:picMkLst>
            <pc:docMk/>
            <pc:sldMk cId="3892507098" sldId="2147470196"/>
            <ac:picMk id="4" creationId="{9E70613C-71BA-D1F2-CAC3-BA5294E3C09B}"/>
          </ac:picMkLst>
        </pc:picChg>
        <pc:picChg chg="add mod">
          <ac:chgData name="AJ Kelly" userId="ee2c3e9536473ddf" providerId="LiveId" clId="{1FA2AEE2-E8C1-4524-8DC1-DC48DA62DE64}" dt="2024-10-17T13:31:40.753" v="5118" actId="26606"/>
          <ac:picMkLst>
            <pc:docMk/>
            <pc:sldMk cId="3892507098" sldId="2147470196"/>
            <ac:picMk id="6" creationId="{799A646D-E38C-6958-0A27-D49CDDBDB5CD}"/>
          </ac:picMkLst>
        </pc:picChg>
      </pc:sldChg>
      <pc:sldChg chg="addSp delSp modSp add mod modNotesTx">
        <pc:chgData name="AJ Kelly" userId="ee2c3e9536473ddf" providerId="LiveId" clId="{1FA2AEE2-E8C1-4524-8DC1-DC48DA62DE64}" dt="2024-10-17T13:34:47.705" v="5138" actId="478"/>
        <pc:sldMkLst>
          <pc:docMk/>
          <pc:sldMk cId="1947715049" sldId="2147470197"/>
        </pc:sldMkLst>
        <pc:spChg chg="mod">
          <ac:chgData name="AJ Kelly" userId="ee2c3e9536473ddf" providerId="LiveId" clId="{1FA2AEE2-E8C1-4524-8DC1-DC48DA62DE64}" dt="2024-10-17T13:32:32.678" v="5121"/>
          <ac:spMkLst>
            <pc:docMk/>
            <pc:sldMk cId="1947715049" sldId="2147470197"/>
            <ac:spMk id="2" creationId="{ADA8BE20-3C14-C2BA-2625-DA73F73D0A2D}"/>
          </ac:spMkLst>
        </pc:spChg>
        <pc:spChg chg="mod">
          <ac:chgData name="AJ Kelly" userId="ee2c3e9536473ddf" providerId="LiveId" clId="{1FA2AEE2-E8C1-4524-8DC1-DC48DA62DE64}" dt="2024-10-17T13:34:44.197" v="5137" actId="26606"/>
          <ac:spMkLst>
            <pc:docMk/>
            <pc:sldMk cId="1947715049" sldId="2147470197"/>
            <ac:spMk id="5" creationId="{9E31BB43-FA11-7D37-DA66-DBB1BF71C3F4}"/>
          </ac:spMkLst>
        </pc:spChg>
        <pc:spChg chg="add del mod">
          <ac:chgData name="AJ Kelly" userId="ee2c3e9536473ddf" providerId="LiveId" clId="{1FA2AEE2-E8C1-4524-8DC1-DC48DA62DE64}" dt="2024-10-17T13:34:47.705" v="5138" actId="478"/>
          <ac:spMkLst>
            <pc:docMk/>
            <pc:sldMk cId="1947715049" sldId="2147470197"/>
            <ac:spMk id="7" creationId="{51BC1F9A-EB0C-FCF1-F00F-52EED2FFD1C5}"/>
          </ac:spMkLst>
        </pc:spChg>
        <pc:picChg chg="add mod">
          <ac:chgData name="AJ Kelly" userId="ee2c3e9536473ddf" providerId="LiveId" clId="{1FA2AEE2-E8C1-4524-8DC1-DC48DA62DE64}" dt="2024-10-17T13:34:44.197" v="5137" actId="26606"/>
          <ac:picMkLst>
            <pc:docMk/>
            <pc:sldMk cId="1947715049" sldId="2147470197"/>
            <ac:picMk id="4" creationId="{3B7B459C-CD14-1003-CA7C-45D20D20DE4C}"/>
          </ac:picMkLst>
        </pc:picChg>
        <pc:picChg chg="del">
          <ac:chgData name="AJ Kelly" userId="ee2c3e9536473ddf" providerId="LiveId" clId="{1FA2AEE2-E8C1-4524-8DC1-DC48DA62DE64}" dt="2024-10-17T13:34:01.298" v="5133" actId="478"/>
          <ac:picMkLst>
            <pc:docMk/>
            <pc:sldMk cId="1947715049" sldId="2147470197"/>
            <ac:picMk id="6" creationId="{E3AE058A-DC3A-EABB-7C1F-30C2EB3FC5ED}"/>
          </ac:picMkLst>
        </pc:picChg>
      </pc:sldChg>
      <pc:sldChg chg="addSp delSp modSp add mod modNotesTx">
        <pc:chgData name="AJ Kelly" userId="ee2c3e9536473ddf" providerId="LiveId" clId="{1FA2AEE2-E8C1-4524-8DC1-DC48DA62DE64}" dt="2024-10-17T13:36:32.744" v="5151" actId="478"/>
        <pc:sldMkLst>
          <pc:docMk/>
          <pc:sldMk cId="1104762261" sldId="2147470198"/>
        </pc:sldMkLst>
        <pc:spChg chg="mod">
          <ac:chgData name="AJ Kelly" userId="ee2c3e9536473ddf" providerId="LiveId" clId="{1FA2AEE2-E8C1-4524-8DC1-DC48DA62DE64}" dt="2024-10-17T13:35:15.802" v="5140"/>
          <ac:spMkLst>
            <pc:docMk/>
            <pc:sldMk cId="1104762261" sldId="2147470198"/>
            <ac:spMk id="2" creationId="{076F32A8-7E5C-1F02-9CD4-71D5258CDA7B}"/>
          </ac:spMkLst>
        </pc:spChg>
        <pc:spChg chg="mod">
          <ac:chgData name="AJ Kelly" userId="ee2c3e9536473ddf" providerId="LiveId" clId="{1FA2AEE2-E8C1-4524-8DC1-DC48DA62DE64}" dt="2024-10-17T13:35:28.982" v="5144" actId="6549"/>
          <ac:spMkLst>
            <pc:docMk/>
            <pc:sldMk cId="1104762261" sldId="2147470198"/>
            <ac:spMk id="5" creationId="{1CA587C3-E92F-FAB9-204A-ADB3B5A3FFD1}"/>
          </ac:spMkLst>
        </pc:spChg>
        <pc:spChg chg="add del mod">
          <ac:chgData name="AJ Kelly" userId="ee2c3e9536473ddf" providerId="LiveId" clId="{1FA2AEE2-E8C1-4524-8DC1-DC48DA62DE64}" dt="2024-10-17T13:36:32.744" v="5151" actId="478"/>
          <ac:spMkLst>
            <pc:docMk/>
            <pc:sldMk cId="1104762261" sldId="2147470198"/>
            <ac:spMk id="7" creationId="{D9745AAD-B2C7-EFD8-27FF-EC55D5423F0D}"/>
          </ac:spMkLst>
        </pc:spChg>
        <pc:picChg chg="del">
          <ac:chgData name="AJ Kelly" userId="ee2c3e9536473ddf" providerId="LiveId" clId="{1FA2AEE2-E8C1-4524-8DC1-DC48DA62DE64}" dt="2024-10-17T13:35:58.244" v="5146" actId="478"/>
          <ac:picMkLst>
            <pc:docMk/>
            <pc:sldMk cId="1104762261" sldId="2147470198"/>
            <ac:picMk id="4" creationId="{A18B9110-5E00-4740-5BB9-C257B675774B}"/>
          </ac:picMkLst>
        </pc:picChg>
        <pc:picChg chg="add mod">
          <ac:chgData name="AJ Kelly" userId="ee2c3e9536473ddf" providerId="LiveId" clId="{1FA2AEE2-E8C1-4524-8DC1-DC48DA62DE64}" dt="2024-10-17T13:36:27.829" v="5150" actId="26606"/>
          <ac:picMkLst>
            <pc:docMk/>
            <pc:sldMk cId="1104762261" sldId="2147470198"/>
            <ac:picMk id="6" creationId="{A954A067-95A1-3493-FBAF-52B2B102D448}"/>
          </ac:picMkLst>
        </pc:picChg>
      </pc:sldChg>
      <pc:sldChg chg="modSp add mod ord">
        <pc:chgData name="AJ Kelly" userId="ee2c3e9536473ddf" providerId="LiveId" clId="{1FA2AEE2-E8C1-4524-8DC1-DC48DA62DE64}" dt="2024-10-17T13:37:04.187" v="5174" actId="20577"/>
        <pc:sldMkLst>
          <pc:docMk/>
          <pc:sldMk cId="4162520862" sldId="2147470199"/>
        </pc:sldMkLst>
        <pc:spChg chg="mod">
          <ac:chgData name="AJ Kelly" userId="ee2c3e9536473ddf" providerId="LiveId" clId="{1FA2AEE2-E8C1-4524-8DC1-DC48DA62DE64}" dt="2024-10-17T13:37:04.187" v="5174" actId="20577"/>
          <ac:spMkLst>
            <pc:docMk/>
            <pc:sldMk cId="4162520862" sldId="2147470199"/>
            <ac:spMk id="6" creationId="{7A7B5630-42A9-6C15-3C2F-F726FEF8B959}"/>
          </ac:spMkLst>
        </pc:spChg>
      </pc:sldChg>
      <pc:sldChg chg="add">
        <pc:chgData name="AJ Kelly" userId="ee2c3e9536473ddf" providerId="LiveId" clId="{1FA2AEE2-E8C1-4524-8DC1-DC48DA62DE64}" dt="2024-10-17T13:40:19.359" v="5197" actId="2890"/>
        <pc:sldMkLst>
          <pc:docMk/>
          <pc:sldMk cId="1286166829" sldId="2147470200"/>
        </pc:sldMkLst>
      </pc:sldChg>
      <pc:sldChg chg="modSp add mod modNotesTx">
        <pc:chgData name="AJ Kelly" userId="ee2c3e9536473ddf" providerId="LiveId" clId="{1FA2AEE2-E8C1-4524-8DC1-DC48DA62DE64}" dt="2024-10-17T13:41:47.291" v="5214" actId="6549"/>
        <pc:sldMkLst>
          <pc:docMk/>
          <pc:sldMk cId="1288554726" sldId="2147470201"/>
        </pc:sldMkLst>
        <pc:spChg chg="mod">
          <ac:chgData name="AJ Kelly" userId="ee2c3e9536473ddf" providerId="LiveId" clId="{1FA2AEE2-E8C1-4524-8DC1-DC48DA62DE64}" dt="2024-10-17T13:41:38.400" v="5211" actId="6549"/>
          <ac:spMkLst>
            <pc:docMk/>
            <pc:sldMk cId="1288554726" sldId="2147470201"/>
            <ac:spMk id="2" creationId="{2B8A9CB9-90B7-6203-C96F-456C4EFB2FE3}"/>
          </ac:spMkLst>
        </pc:spChg>
        <pc:spChg chg="mod">
          <ac:chgData name="AJ Kelly" userId="ee2c3e9536473ddf" providerId="LiveId" clId="{1FA2AEE2-E8C1-4524-8DC1-DC48DA62DE64}" dt="2024-10-17T13:41:42.095" v="5212" actId="6549"/>
          <ac:spMkLst>
            <pc:docMk/>
            <pc:sldMk cId="1288554726" sldId="2147470201"/>
            <ac:spMk id="5" creationId="{2F59019E-C4FB-3880-0244-A00DB13E2A09}"/>
          </ac:spMkLst>
        </pc:spChg>
      </pc:sldChg>
      <pc:sldChg chg="addSp delSp modSp add mod modNotesTx">
        <pc:chgData name="AJ Kelly" userId="ee2c3e9536473ddf" providerId="LiveId" clId="{1FA2AEE2-E8C1-4524-8DC1-DC48DA62DE64}" dt="2024-10-17T14:02:42.776" v="7303" actId="26606"/>
        <pc:sldMkLst>
          <pc:docMk/>
          <pc:sldMk cId="1508270275" sldId="2147470202"/>
        </pc:sldMkLst>
        <pc:spChg chg="mod">
          <ac:chgData name="AJ Kelly" userId="ee2c3e9536473ddf" providerId="LiveId" clId="{1FA2AEE2-E8C1-4524-8DC1-DC48DA62DE64}" dt="2024-10-17T13:58:03.665" v="6338" actId="20577"/>
          <ac:spMkLst>
            <pc:docMk/>
            <pc:sldMk cId="1508270275" sldId="2147470202"/>
            <ac:spMk id="2" creationId="{7CBBA736-B198-8F4A-FC83-2F4E3E17CE8B}"/>
          </ac:spMkLst>
        </pc:spChg>
        <pc:spChg chg="mod">
          <ac:chgData name="AJ Kelly" userId="ee2c3e9536473ddf" providerId="LiveId" clId="{1FA2AEE2-E8C1-4524-8DC1-DC48DA62DE64}" dt="2024-10-17T13:58:17.762" v="6347" actId="20577"/>
          <ac:spMkLst>
            <pc:docMk/>
            <pc:sldMk cId="1508270275" sldId="2147470202"/>
            <ac:spMk id="5" creationId="{5D0F7346-1698-2833-B04D-974D5E618DF7}"/>
          </ac:spMkLst>
        </pc:spChg>
        <pc:picChg chg="del">
          <ac:chgData name="AJ Kelly" userId="ee2c3e9536473ddf" providerId="LiveId" clId="{1FA2AEE2-E8C1-4524-8DC1-DC48DA62DE64}" dt="2024-10-17T14:01:52.603" v="7297" actId="478"/>
          <ac:picMkLst>
            <pc:docMk/>
            <pc:sldMk cId="1508270275" sldId="2147470202"/>
            <ac:picMk id="4" creationId="{D5DC31F5-BB5B-0BEA-4419-473382CAC94F}"/>
          </ac:picMkLst>
        </pc:picChg>
        <pc:picChg chg="add mod">
          <ac:chgData name="AJ Kelly" userId="ee2c3e9536473ddf" providerId="LiveId" clId="{1FA2AEE2-E8C1-4524-8DC1-DC48DA62DE64}" dt="2024-10-17T14:02:42.776" v="7303" actId="26606"/>
          <ac:picMkLst>
            <pc:docMk/>
            <pc:sldMk cId="1508270275" sldId="2147470202"/>
            <ac:picMk id="6" creationId="{91535E70-86AA-86FE-5C3D-6EC941C5AF10}"/>
          </ac:picMkLst>
        </pc:picChg>
      </pc:sldChg>
      <pc:sldChg chg="addSp delSp modSp add mod modNotesTx">
        <pc:chgData name="AJ Kelly" userId="ee2c3e9536473ddf" providerId="LiveId" clId="{1FA2AEE2-E8C1-4524-8DC1-DC48DA62DE64}" dt="2024-10-17T14:12:26.770" v="7509" actId="478"/>
        <pc:sldMkLst>
          <pc:docMk/>
          <pc:sldMk cId="236763592" sldId="2147470203"/>
        </pc:sldMkLst>
        <pc:spChg chg="mod">
          <ac:chgData name="AJ Kelly" userId="ee2c3e9536473ddf" providerId="LiveId" clId="{1FA2AEE2-E8C1-4524-8DC1-DC48DA62DE64}" dt="2024-10-17T14:03:11.873" v="7307"/>
          <ac:spMkLst>
            <pc:docMk/>
            <pc:sldMk cId="236763592" sldId="2147470203"/>
            <ac:spMk id="2" creationId="{6AD17F7C-6392-A916-51D4-4896DFD450C9}"/>
          </ac:spMkLst>
        </pc:spChg>
        <pc:spChg chg="mod">
          <ac:chgData name="AJ Kelly" userId="ee2c3e9536473ddf" providerId="LiveId" clId="{1FA2AEE2-E8C1-4524-8DC1-DC48DA62DE64}" dt="2024-10-17T14:03:28.527" v="7312" actId="6549"/>
          <ac:spMkLst>
            <pc:docMk/>
            <pc:sldMk cId="236763592" sldId="2147470203"/>
            <ac:spMk id="5" creationId="{876E8269-9722-DC3F-8F37-A060450B25E0}"/>
          </ac:spMkLst>
        </pc:spChg>
        <pc:spChg chg="add del mod">
          <ac:chgData name="AJ Kelly" userId="ee2c3e9536473ddf" providerId="LiveId" clId="{1FA2AEE2-E8C1-4524-8DC1-DC48DA62DE64}" dt="2024-10-17T14:12:26.770" v="7509" actId="478"/>
          <ac:spMkLst>
            <pc:docMk/>
            <pc:sldMk cId="236763592" sldId="2147470203"/>
            <ac:spMk id="7" creationId="{2862AAFA-D2B0-B30D-3947-464583804E80}"/>
          </ac:spMkLst>
        </pc:spChg>
        <pc:picChg chg="add mod">
          <ac:chgData name="AJ Kelly" userId="ee2c3e9536473ddf" providerId="LiveId" clId="{1FA2AEE2-E8C1-4524-8DC1-DC48DA62DE64}" dt="2024-10-17T14:12:22.598" v="7508" actId="26606"/>
          <ac:picMkLst>
            <pc:docMk/>
            <pc:sldMk cId="236763592" sldId="2147470203"/>
            <ac:picMk id="4" creationId="{8364CB48-17D3-EE9A-417D-37E3E59C37D5}"/>
          </ac:picMkLst>
        </pc:picChg>
        <pc:picChg chg="del">
          <ac:chgData name="AJ Kelly" userId="ee2c3e9536473ddf" providerId="LiveId" clId="{1FA2AEE2-E8C1-4524-8DC1-DC48DA62DE64}" dt="2024-10-17T14:11:59.160" v="7503" actId="478"/>
          <ac:picMkLst>
            <pc:docMk/>
            <pc:sldMk cId="236763592" sldId="2147470203"/>
            <ac:picMk id="6" creationId="{B03A09FE-DAFC-0663-1B7B-F5FAB057D201}"/>
          </ac:picMkLst>
        </pc:picChg>
      </pc:sldChg>
      <pc:sldChg chg="modSp add mod ord">
        <pc:chgData name="AJ Kelly" userId="ee2c3e9536473ddf" providerId="LiveId" clId="{1FA2AEE2-E8C1-4524-8DC1-DC48DA62DE64}" dt="2024-10-17T14:11:39.113" v="7465" actId="20577"/>
        <pc:sldMkLst>
          <pc:docMk/>
          <pc:sldMk cId="6360420" sldId="2147470204"/>
        </pc:sldMkLst>
        <pc:spChg chg="mod">
          <ac:chgData name="AJ Kelly" userId="ee2c3e9536473ddf" providerId="LiveId" clId="{1FA2AEE2-E8C1-4524-8DC1-DC48DA62DE64}" dt="2024-10-17T14:11:39.113" v="7465" actId="20577"/>
          <ac:spMkLst>
            <pc:docMk/>
            <pc:sldMk cId="6360420" sldId="2147470204"/>
            <ac:spMk id="6" creationId="{7BDF1A19-05F2-5FB2-20F6-4A12009BFBC9}"/>
          </ac:spMkLst>
        </pc:spChg>
      </pc:sldChg>
      <pc:sldChg chg="addSp delSp modSp add mod ord modClrScheme chgLayout modNotesTx">
        <pc:chgData name="AJ Kelly" userId="ee2c3e9536473ddf" providerId="LiveId" clId="{1FA2AEE2-E8C1-4524-8DC1-DC48DA62DE64}" dt="2024-10-17T14:28:08.804" v="7910" actId="26606"/>
        <pc:sldMkLst>
          <pc:docMk/>
          <pc:sldMk cId="3820134097" sldId="2147470205"/>
        </pc:sldMkLst>
        <pc:spChg chg="mod">
          <ac:chgData name="AJ Kelly" userId="ee2c3e9536473ddf" providerId="LiveId" clId="{1FA2AEE2-E8C1-4524-8DC1-DC48DA62DE64}" dt="2024-10-17T14:28:08.804" v="7910" actId="26606"/>
          <ac:spMkLst>
            <pc:docMk/>
            <pc:sldMk cId="3820134097" sldId="2147470205"/>
            <ac:spMk id="2" creationId="{095CA459-B1D2-8492-97E0-9BAD1E06323F}"/>
          </ac:spMkLst>
        </pc:spChg>
        <pc:spChg chg="mod">
          <ac:chgData name="AJ Kelly" userId="ee2c3e9536473ddf" providerId="LiveId" clId="{1FA2AEE2-E8C1-4524-8DC1-DC48DA62DE64}" dt="2024-10-17T14:28:08.804" v="7910" actId="26606"/>
          <ac:spMkLst>
            <pc:docMk/>
            <pc:sldMk cId="3820134097" sldId="2147470205"/>
            <ac:spMk id="5" creationId="{31655801-521D-E86B-1164-822BE557ABA4}"/>
          </ac:spMkLst>
        </pc:spChg>
        <pc:spChg chg="add del mod">
          <ac:chgData name="AJ Kelly" userId="ee2c3e9536473ddf" providerId="LiveId" clId="{1FA2AEE2-E8C1-4524-8DC1-DC48DA62DE64}" dt="2024-10-17T14:27:59.654" v="7907" actId="478"/>
          <ac:spMkLst>
            <pc:docMk/>
            <pc:sldMk cId="3820134097" sldId="2147470205"/>
            <ac:spMk id="7" creationId="{C9B8A1CC-14D0-BED2-C780-99968D102CAB}"/>
          </ac:spMkLst>
        </pc:spChg>
        <pc:picChg chg="add mod">
          <ac:chgData name="AJ Kelly" userId="ee2c3e9536473ddf" providerId="LiveId" clId="{1FA2AEE2-E8C1-4524-8DC1-DC48DA62DE64}" dt="2024-10-17T14:28:08.804" v="7910" actId="26606"/>
          <ac:picMkLst>
            <pc:docMk/>
            <pc:sldMk cId="3820134097" sldId="2147470205"/>
            <ac:picMk id="4" creationId="{E1EAD082-A154-23D6-35CE-2C261BE83377}"/>
          </ac:picMkLst>
        </pc:picChg>
        <pc:picChg chg="del">
          <ac:chgData name="AJ Kelly" userId="ee2c3e9536473ddf" providerId="LiveId" clId="{1FA2AEE2-E8C1-4524-8DC1-DC48DA62DE64}" dt="2024-10-17T14:27:24.451" v="7905" actId="478"/>
          <ac:picMkLst>
            <pc:docMk/>
            <pc:sldMk cId="3820134097" sldId="2147470205"/>
            <ac:picMk id="6" creationId="{8BB32B42-3846-A266-C899-A3BB6B2FF6B2}"/>
          </ac:picMkLst>
        </pc:picChg>
      </pc:sldChg>
      <pc:sldChg chg="addSp delSp modSp add mod modNotesTx">
        <pc:chgData name="AJ Kelly" userId="ee2c3e9536473ddf" providerId="LiveId" clId="{1FA2AEE2-E8C1-4524-8DC1-DC48DA62DE64}" dt="2024-10-17T14:29:36.722" v="7917"/>
        <pc:sldMkLst>
          <pc:docMk/>
          <pc:sldMk cId="3858621252" sldId="2147470206"/>
        </pc:sldMkLst>
        <pc:spChg chg="mod">
          <ac:chgData name="AJ Kelly" userId="ee2c3e9536473ddf" providerId="LiveId" clId="{1FA2AEE2-E8C1-4524-8DC1-DC48DA62DE64}" dt="2024-10-17T14:13:13.134" v="7515"/>
          <ac:spMkLst>
            <pc:docMk/>
            <pc:sldMk cId="3858621252" sldId="2147470206"/>
            <ac:spMk id="2" creationId="{AA121401-6695-5C75-57BA-15CB366AD1C2}"/>
          </ac:spMkLst>
        </pc:spChg>
        <pc:spChg chg="mod">
          <ac:chgData name="AJ Kelly" userId="ee2c3e9536473ddf" providerId="LiveId" clId="{1FA2AEE2-E8C1-4524-8DC1-DC48DA62DE64}" dt="2024-10-17T14:13:25.218" v="7518" actId="6549"/>
          <ac:spMkLst>
            <pc:docMk/>
            <pc:sldMk cId="3858621252" sldId="2147470206"/>
            <ac:spMk id="5" creationId="{EE56716E-EB57-B342-8C17-D60E497AC24E}"/>
          </ac:spMkLst>
        </pc:spChg>
        <pc:picChg chg="add mod">
          <ac:chgData name="AJ Kelly" userId="ee2c3e9536473ddf" providerId="LiveId" clId="{1FA2AEE2-E8C1-4524-8DC1-DC48DA62DE64}" dt="2024-10-17T14:28:39.968" v="7915" actId="26606"/>
          <ac:picMkLst>
            <pc:docMk/>
            <pc:sldMk cId="3858621252" sldId="2147470206"/>
            <ac:picMk id="4" creationId="{1577022F-E68B-D9FD-B284-0D9F76CBB306}"/>
          </ac:picMkLst>
        </pc:picChg>
        <pc:picChg chg="del">
          <ac:chgData name="AJ Kelly" userId="ee2c3e9536473ddf" providerId="LiveId" clId="{1FA2AEE2-E8C1-4524-8DC1-DC48DA62DE64}" dt="2024-10-17T14:28:20.900" v="7911" actId="478"/>
          <ac:picMkLst>
            <pc:docMk/>
            <pc:sldMk cId="3858621252" sldId="2147470206"/>
            <ac:picMk id="6" creationId="{1E2D0404-A7D6-BCD6-4DA3-3692D26A1E82}"/>
          </ac:picMkLst>
        </pc:picChg>
      </pc:sldChg>
      <pc:sldChg chg="modSp add mod modNotesTx">
        <pc:chgData name="AJ Kelly" userId="ee2c3e9536473ddf" providerId="LiveId" clId="{1FA2AEE2-E8C1-4524-8DC1-DC48DA62DE64}" dt="2024-10-17T14:32:21.491" v="7927"/>
        <pc:sldMkLst>
          <pc:docMk/>
          <pc:sldMk cId="809499240" sldId="2147470207"/>
        </pc:sldMkLst>
        <pc:spChg chg="mod">
          <ac:chgData name="AJ Kelly" userId="ee2c3e9536473ddf" providerId="LiveId" clId="{1FA2AEE2-E8C1-4524-8DC1-DC48DA62DE64}" dt="2024-10-17T14:31:54.394" v="7923" actId="27636"/>
          <ac:spMkLst>
            <pc:docMk/>
            <pc:sldMk cId="809499240" sldId="2147470207"/>
            <ac:spMk id="2" creationId="{721AB94C-8846-E04F-13D4-8D24C3E32437}"/>
          </ac:spMkLst>
        </pc:spChg>
        <pc:spChg chg="mod">
          <ac:chgData name="AJ Kelly" userId="ee2c3e9536473ddf" providerId="LiveId" clId="{1FA2AEE2-E8C1-4524-8DC1-DC48DA62DE64}" dt="2024-10-17T14:32:07.895" v="7926" actId="6549"/>
          <ac:spMkLst>
            <pc:docMk/>
            <pc:sldMk cId="809499240" sldId="2147470207"/>
            <ac:spMk id="5" creationId="{F0D93C6A-A7FF-13C5-5FF0-6B6D331D74C2}"/>
          </ac:spMkLst>
        </pc:spChg>
      </pc:sldChg>
      <pc:sldChg chg="modSp add del mod modNotesTx">
        <pc:chgData name="AJ Kelly" userId="ee2c3e9536473ddf" providerId="LiveId" clId="{1FA2AEE2-E8C1-4524-8DC1-DC48DA62DE64}" dt="2024-10-17T14:27:16.664" v="7904" actId="2696"/>
        <pc:sldMkLst>
          <pc:docMk/>
          <pc:sldMk cId="3396030739" sldId="2147470207"/>
        </pc:sldMkLst>
        <pc:spChg chg="mod">
          <ac:chgData name="AJ Kelly" userId="ee2c3e9536473ddf" providerId="LiveId" clId="{1FA2AEE2-E8C1-4524-8DC1-DC48DA62DE64}" dt="2024-10-17T14:16:17.989" v="7547" actId="20577"/>
          <ac:spMkLst>
            <pc:docMk/>
            <pc:sldMk cId="3396030739" sldId="2147470207"/>
            <ac:spMk id="2" creationId="{28015742-59F5-0A01-66FA-85324A218504}"/>
          </ac:spMkLst>
        </pc:spChg>
        <pc:spChg chg="mod">
          <ac:chgData name="AJ Kelly" userId="ee2c3e9536473ddf" providerId="LiveId" clId="{1FA2AEE2-E8C1-4524-8DC1-DC48DA62DE64}" dt="2024-10-17T14:27:02.030" v="7877" actId="27636"/>
          <ac:spMkLst>
            <pc:docMk/>
            <pc:sldMk cId="3396030739" sldId="2147470207"/>
            <ac:spMk id="5" creationId="{91BAA6E7-7554-27B8-A1BA-45E5164DCB0E}"/>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17.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374931-4369-594D-E20F-AFB6AB48FC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394CC0-07B7-B639-28E5-C1368B4870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64C8AC-8099-49E2-B40F-C2D1BD301681}" type="datetimeFigureOut">
              <a:rPr lang="en-US" smtClean="0"/>
              <a:t>10/16/2024</a:t>
            </a:fld>
            <a:endParaRPr lang="en-US"/>
          </a:p>
        </p:txBody>
      </p:sp>
      <p:sp>
        <p:nvSpPr>
          <p:cNvPr id="4" name="Footer Placeholder 3">
            <a:extLst>
              <a:ext uri="{FF2B5EF4-FFF2-40B4-BE49-F238E27FC236}">
                <a16:creationId xmlns:a16="http://schemas.microsoft.com/office/drawing/2014/main" id="{EA851235-EB08-C282-0409-A66E4C064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E1A6BD-1BEC-DB02-9612-55957AC4EC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7B8F4E-4E10-4ED7-91E6-73597094A46E}" type="slidenum">
              <a:rPr lang="en-US" smtClean="0"/>
              <a:t>‹#›</a:t>
            </a:fld>
            <a:endParaRPr lang="en-US"/>
          </a:p>
        </p:txBody>
      </p:sp>
    </p:spTree>
    <p:custDataLst>
      <p:tags r:id="rId2"/>
    </p:custDataLst>
    <p:extLst>
      <p:ext uri="{BB962C8B-B14F-4D97-AF65-F5344CB8AC3E}">
        <p14:creationId xmlns:p14="http://schemas.microsoft.com/office/powerpoint/2010/main" val="3999841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7D78F-6614-4C39-BC90-8077C2F9DB88}"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5731D-08B2-4A3D-A76E-5C322C96BCF5}" type="slidenum">
              <a:rPr lang="en-US" smtClean="0"/>
              <a:t>‹#›</a:t>
            </a:fld>
            <a:endParaRPr lang="en-US"/>
          </a:p>
        </p:txBody>
      </p:sp>
    </p:spTree>
    <p:extLst>
      <p:ext uri="{BB962C8B-B14F-4D97-AF65-F5344CB8AC3E}">
        <p14:creationId xmlns:p14="http://schemas.microsoft.com/office/powerpoint/2010/main" val="3797069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myself</a:t>
            </a:r>
          </a:p>
          <a:p>
            <a:pPr marL="171450" indent="-171450">
              <a:buFont typeface="Arial" panose="020B0604020202020204" pitchFamily="34" charset="0"/>
              <a:buChar char="•"/>
            </a:pPr>
            <a:r>
              <a:rPr lang="en-US" dirty="0"/>
              <a:t>Have been working in cybersecurity since 2004.</a:t>
            </a:r>
          </a:p>
          <a:p>
            <a:pPr marL="171450" indent="-171450">
              <a:buFont typeface="Arial" panose="020B0604020202020204" pitchFamily="34" charset="0"/>
              <a:buChar char="•"/>
            </a:pPr>
            <a:r>
              <a:rPr lang="en-US" dirty="0"/>
              <a:t>Air Force, Federal Contractor, Amtrak</a:t>
            </a:r>
          </a:p>
          <a:p>
            <a:pPr marL="171450" indent="-171450">
              <a:buFont typeface="Arial" panose="020B0604020202020204" pitchFamily="34" charset="0"/>
              <a:buChar char="•"/>
            </a:pPr>
            <a:r>
              <a:rPr lang="en-US" dirty="0"/>
              <a:t>Conducted assessments with dozens of organizations and several countries</a:t>
            </a:r>
          </a:p>
          <a:p>
            <a:endParaRPr lang="en-US" dirty="0"/>
          </a:p>
        </p:txBody>
      </p:sp>
      <p:sp>
        <p:nvSpPr>
          <p:cNvPr id="4" name="Slide Number Placeholder 3"/>
          <p:cNvSpPr>
            <a:spLocks noGrp="1"/>
          </p:cNvSpPr>
          <p:nvPr>
            <p:ph type="sldNum" sz="quarter" idx="5"/>
          </p:nvPr>
        </p:nvSpPr>
        <p:spPr/>
        <p:txBody>
          <a:bodyPr/>
          <a:lstStyle/>
          <a:p>
            <a:fld id="{42A5731D-08B2-4A3D-A76E-5C322C96BCF5}" type="slidenum">
              <a:rPr lang="en-US" smtClean="0"/>
              <a:t>1</a:t>
            </a:fld>
            <a:endParaRPr lang="en-US"/>
          </a:p>
        </p:txBody>
      </p:sp>
    </p:spTree>
    <p:extLst>
      <p:ext uri="{BB962C8B-B14F-4D97-AF65-F5344CB8AC3E}">
        <p14:creationId xmlns:p14="http://schemas.microsoft.com/office/powerpoint/2010/main" val="230054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9FD6-D8F7-F3B5-BBF5-7BD9892F6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70BC6-2D5D-C22C-B3F4-F5E580A17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B3BBD-4AA7-CCF4-03E5-2AD4480906B5}"/>
              </a:ext>
            </a:extLst>
          </p:cNvPr>
          <p:cNvSpPr>
            <a:spLocks noGrp="1"/>
          </p:cNvSpPr>
          <p:nvPr>
            <p:ph type="body" idx="1"/>
          </p:nvPr>
        </p:nvSpPr>
        <p:spPr/>
        <p:txBody>
          <a:bodyPr/>
          <a:lstStyle/>
          <a:p>
            <a:pPr>
              <a:spcBef>
                <a:spcPts val="0"/>
              </a:spcBef>
              <a:spcAft>
                <a:spcPts val="0"/>
              </a:spcAft>
            </a:pPr>
            <a:endParaRPr lang="en-US" dirty="0">
              <a:effectLst/>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Perimeter Security:</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Assess the integrity of perimeter fences and gates. Look for gaps, breaches, or areas that could be climbed or circumvented. Secure perimeters prevent unauthorized access to valuable assets and operational areas.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Asset Protection:</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Evaluate measures in place to protect rolling stock, tools, and equipment. This may include secure storage areas, locks on rail cars, and tamper-evident seals on equipment.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Surveillance and Lighting:</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Rail yards often operate around the clock, requiring effective lighting and camera coverage. Assess camera placement and lighting to ensure that all areas are visible, especially at night or during low-visibility conditions.</a:t>
            </a:r>
          </a:p>
        </p:txBody>
      </p:sp>
      <p:sp>
        <p:nvSpPr>
          <p:cNvPr id="4" name="Slide Number Placeholder 3">
            <a:extLst>
              <a:ext uri="{FF2B5EF4-FFF2-40B4-BE49-F238E27FC236}">
                <a16:creationId xmlns:a16="http://schemas.microsoft.com/office/drawing/2014/main" id="{31855BCD-18D4-06DB-84EB-95D8CE46B5EA}"/>
              </a:ext>
            </a:extLst>
          </p:cNvPr>
          <p:cNvSpPr>
            <a:spLocks noGrp="1"/>
          </p:cNvSpPr>
          <p:nvPr>
            <p:ph type="sldNum" sz="quarter" idx="5"/>
          </p:nvPr>
        </p:nvSpPr>
        <p:spPr/>
        <p:txBody>
          <a:bodyPr/>
          <a:lstStyle/>
          <a:p>
            <a:fld id="{42A5731D-08B2-4A3D-A76E-5C322C96BCF5}" type="slidenum">
              <a:rPr lang="en-US" smtClean="0"/>
              <a:t>15</a:t>
            </a:fld>
            <a:endParaRPr lang="en-US"/>
          </a:p>
        </p:txBody>
      </p:sp>
    </p:spTree>
    <p:extLst>
      <p:ext uri="{BB962C8B-B14F-4D97-AF65-F5344CB8AC3E}">
        <p14:creationId xmlns:p14="http://schemas.microsoft.com/office/powerpoint/2010/main" val="1800410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B405C-4145-2A4D-41F3-808873779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44C8A-1962-0ED2-15D6-0F51DE5C8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9E8A8-9203-FC4C-C6CD-E5D10C7D0789}"/>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Why Secure Office and Employee Areas: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Office areas within rail organizations often contain sensitive information, such as employee records, operational plans, and IT infrastructure. Employee-only areas can also provide access to critical systems. Securing these areas is essential for both physical and cybersecurity.</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These assessments focus on preventing insider threats, unauthorized access, and data breaches. Access control measures should be reviewed to ensure only authorized personnel have access to sensitive areas.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Key Assessment Areas: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Access Controls: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Check badge systems, visitor logs, and entry procedures to ensure robust access control for employee areas. Unauthorized access to offices or server rooms can lead to cyber breaches or data theft.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Visitor Management:</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Assess how visitors are managed, including check-in procedures, identification checks, and escorted access to restricted areas. Effective visitor management reduces the risk of unauthorized access by non-employees.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IT Security:</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Evaluate the physical security of IT assets, like servers, workstations, and network equipment. Secure storage, cable management, and environmental controls contribute to the protection of both physical and digital assets.</a:t>
            </a:r>
          </a:p>
          <a:p>
            <a:pPr>
              <a:spcBef>
                <a:spcPts val="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8310AC6-599C-3385-A861-07DDF036ACE3}"/>
              </a:ext>
            </a:extLst>
          </p:cNvPr>
          <p:cNvSpPr>
            <a:spLocks noGrp="1"/>
          </p:cNvSpPr>
          <p:nvPr>
            <p:ph type="sldNum" sz="quarter" idx="5"/>
          </p:nvPr>
        </p:nvSpPr>
        <p:spPr/>
        <p:txBody>
          <a:bodyPr/>
          <a:lstStyle/>
          <a:p>
            <a:fld id="{42A5731D-08B2-4A3D-A76E-5C322C96BCF5}" type="slidenum">
              <a:rPr lang="en-US" smtClean="0"/>
              <a:t>16</a:t>
            </a:fld>
            <a:endParaRPr lang="en-US"/>
          </a:p>
        </p:txBody>
      </p:sp>
    </p:spTree>
    <p:extLst>
      <p:ext uri="{BB962C8B-B14F-4D97-AF65-F5344CB8AC3E}">
        <p14:creationId xmlns:p14="http://schemas.microsoft.com/office/powerpoint/2010/main" val="1358187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7EB85-EE01-CDFE-9009-F49182525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E9913-2B4C-8322-E9C8-F7B077022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AD3D4-9DE9-DD41-7307-8AD4A3B71114}"/>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Taking the First Steps: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Every security program has to start somewhere. In this case, begin by targeting high-risk or critical areas with ad hoc assessments. These initial steps provide a quick look at vulnerabilities in places like control rooms or main stations where risks are highest.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findings from these assessments will help build a case for establishing a formal assessment program. Highlight immediate vulnerabilities to showcase the value of physical security.</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Learning and Adapting: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Each assessment provides insights, helping the team understand what’s working and what needs improvement. These early discoveries lay the groundwork for a more comprehensive approach.</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For example, finding an easily accessible entry point or unmonitored area provides concrete evidence that can be shared with leadership to advocate for a formal program.</a:t>
            </a:r>
          </a:p>
        </p:txBody>
      </p:sp>
      <p:sp>
        <p:nvSpPr>
          <p:cNvPr id="4" name="Slide Number Placeholder 3">
            <a:extLst>
              <a:ext uri="{FF2B5EF4-FFF2-40B4-BE49-F238E27FC236}">
                <a16:creationId xmlns:a16="http://schemas.microsoft.com/office/drawing/2014/main" id="{99DCF36E-44C9-5DFD-60AC-3F1C96569C21}"/>
              </a:ext>
            </a:extLst>
          </p:cNvPr>
          <p:cNvSpPr>
            <a:spLocks noGrp="1"/>
          </p:cNvSpPr>
          <p:nvPr>
            <p:ph type="sldNum" sz="quarter" idx="5"/>
          </p:nvPr>
        </p:nvSpPr>
        <p:spPr/>
        <p:txBody>
          <a:bodyPr/>
          <a:lstStyle/>
          <a:p>
            <a:fld id="{42A5731D-08B2-4A3D-A76E-5C322C96BCF5}" type="slidenum">
              <a:rPr lang="en-US" smtClean="0"/>
              <a:t>18</a:t>
            </a:fld>
            <a:endParaRPr lang="en-US"/>
          </a:p>
        </p:txBody>
      </p:sp>
    </p:spTree>
    <p:extLst>
      <p:ext uri="{BB962C8B-B14F-4D97-AF65-F5344CB8AC3E}">
        <p14:creationId xmlns:p14="http://schemas.microsoft.com/office/powerpoint/2010/main" val="136170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462C7-FA30-CFE2-E7AB-52AA658C9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5C969-88E0-282C-E35D-39C04E16B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68E67-23B4-37E2-AB96-61B6F59BF3E5}"/>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Making the Case with Data: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After conducting ad hoc assessments, it’s essential to communicate findings to leadership. Use clear metrics like risk levels, potential impacts, and compliance gaps to paint a picture of the organization’s physical security landscape. It is important not to throw anyone under the bus when you do this. Typically, initial findings are indicative of systemic issues, not the fault of any one person or group of people.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Emphasize the connection between physical vulnerabilities and broader operational risks. For example, the potential impact of unauthorized access to a rail yard or control center can resonate when tied to operational disruptions or financial losses.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Securing Buy-In: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Present the data in a way that underscores the importance of expanding the program. Show how a systematic approach will not only reduce risk but also protect against potential fines and reputational damage.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By communicating the tangible benefits of a formalized program, such as enhanced safety and compliance, leadership is more likely to support resource allocation for a broader initiative.</a:t>
            </a:r>
          </a:p>
        </p:txBody>
      </p:sp>
      <p:sp>
        <p:nvSpPr>
          <p:cNvPr id="4" name="Slide Number Placeholder 3">
            <a:extLst>
              <a:ext uri="{FF2B5EF4-FFF2-40B4-BE49-F238E27FC236}">
                <a16:creationId xmlns:a16="http://schemas.microsoft.com/office/drawing/2014/main" id="{2D871D26-CA15-FE71-E8F1-623D7F8B8FC6}"/>
              </a:ext>
            </a:extLst>
          </p:cNvPr>
          <p:cNvSpPr>
            <a:spLocks noGrp="1"/>
          </p:cNvSpPr>
          <p:nvPr>
            <p:ph type="sldNum" sz="quarter" idx="5"/>
          </p:nvPr>
        </p:nvSpPr>
        <p:spPr/>
        <p:txBody>
          <a:bodyPr/>
          <a:lstStyle/>
          <a:p>
            <a:fld id="{42A5731D-08B2-4A3D-A76E-5C322C96BCF5}" type="slidenum">
              <a:rPr lang="en-US" smtClean="0"/>
              <a:t>19</a:t>
            </a:fld>
            <a:endParaRPr lang="en-US"/>
          </a:p>
        </p:txBody>
      </p:sp>
    </p:spTree>
    <p:extLst>
      <p:ext uri="{BB962C8B-B14F-4D97-AF65-F5344CB8AC3E}">
        <p14:creationId xmlns:p14="http://schemas.microsoft.com/office/powerpoint/2010/main" val="1951226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3953B-7997-AB2F-8488-6A8F07E8B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FA829-C89D-D873-69FC-38FE87322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3712B-A31D-B104-A712-CC5BAE571183}"/>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Risk-Based Planning: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With leadership on board, the next step is to develop a targeted plan that prioritizes areas based on risk and operational impact. This includes evaluating factors like asset value, traffic volume, and potential for unauthorized access.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goal is to create a roadmap that aligns security needs with available resources. For example, areas with critical infrastructure or high-value assets might be assessed more frequently than lower-risk areas.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Creating a Sustainable Roadmap:</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Lay out a phased approach for assessments, beginning with high-priority areas. This roadmap should be adaptable, with the flexibility to adjust as new risks or resources emerge.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By creating a clear plan, the team can work systematically, ensuring that each part of the rail environment receives the attention it needs.</a:t>
            </a:r>
          </a:p>
        </p:txBody>
      </p:sp>
      <p:sp>
        <p:nvSpPr>
          <p:cNvPr id="4" name="Slide Number Placeholder 3">
            <a:extLst>
              <a:ext uri="{FF2B5EF4-FFF2-40B4-BE49-F238E27FC236}">
                <a16:creationId xmlns:a16="http://schemas.microsoft.com/office/drawing/2014/main" id="{9FC8094C-43B4-5D9C-9FEE-0A2A130BB8CE}"/>
              </a:ext>
            </a:extLst>
          </p:cNvPr>
          <p:cNvSpPr>
            <a:spLocks noGrp="1"/>
          </p:cNvSpPr>
          <p:nvPr>
            <p:ph type="sldNum" sz="quarter" idx="5"/>
          </p:nvPr>
        </p:nvSpPr>
        <p:spPr/>
        <p:txBody>
          <a:bodyPr/>
          <a:lstStyle/>
          <a:p>
            <a:fld id="{42A5731D-08B2-4A3D-A76E-5C322C96BCF5}" type="slidenum">
              <a:rPr lang="en-US" smtClean="0"/>
              <a:t>20</a:t>
            </a:fld>
            <a:endParaRPr lang="en-US"/>
          </a:p>
        </p:txBody>
      </p:sp>
    </p:spTree>
    <p:extLst>
      <p:ext uri="{BB962C8B-B14F-4D97-AF65-F5344CB8AC3E}">
        <p14:creationId xmlns:p14="http://schemas.microsoft.com/office/powerpoint/2010/main" val="382927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0775-4112-A8F9-BBBB-9495139C8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F2F75-5261-04ED-9336-AA9B9DFA5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6B2A5-74D7-545F-0260-3CA2B0D59A5C}"/>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Building a Network of Support: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security isn’t a one-team job; it requires collaboration across departments and, in some cases, with external partners. Identify key stakeholders, such as physical security teams, facility managers, and law enforcement, who have a role in maintaining security.</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Establishing these relationships early ensures that everyone understands their role in the program and is prepared to contribute.</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The Value of Collaboration: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Engaging stakeholders allows the program to tap into various expertise. Facility managers, for example, have intimate knowledge of the layout, while physical security teams bring experience with day-to-day security operations.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Including law enforcement, when appropriate, provides additional support for handling incidents or planning for high-risk situations, especially for large events or high-traffic times.</a:t>
            </a:r>
          </a:p>
        </p:txBody>
      </p:sp>
      <p:sp>
        <p:nvSpPr>
          <p:cNvPr id="4" name="Slide Number Placeholder 3">
            <a:extLst>
              <a:ext uri="{FF2B5EF4-FFF2-40B4-BE49-F238E27FC236}">
                <a16:creationId xmlns:a16="http://schemas.microsoft.com/office/drawing/2014/main" id="{1ABE6661-42BB-9DD9-FB80-6DF56552A910}"/>
              </a:ext>
            </a:extLst>
          </p:cNvPr>
          <p:cNvSpPr>
            <a:spLocks noGrp="1"/>
          </p:cNvSpPr>
          <p:nvPr>
            <p:ph type="sldNum" sz="quarter" idx="5"/>
          </p:nvPr>
        </p:nvSpPr>
        <p:spPr/>
        <p:txBody>
          <a:bodyPr/>
          <a:lstStyle/>
          <a:p>
            <a:fld id="{42A5731D-08B2-4A3D-A76E-5C322C96BCF5}" type="slidenum">
              <a:rPr lang="en-US" smtClean="0"/>
              <a:t>21</a:t>
            </a:fld>
            <a:endParaRPr lang="en-US"/>
          </a:p>
        </p:txBody>
      </p:sp>
    </p:spTree>
    <p:extLst>
      <p:ext uri="{BB962C8B-B14F-4D97-AF65-F5344CB8AC3E}">
        <p14:creationId xmlns:p14="http://schemas.microsoft.com/office/powerpoint/2010/main" val="179194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3A7C-4D54-60C0-B384-D925D3391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E423B-2043-21EF-4BCC-083B34B4A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51CB9-4E13-A960-4E91-7AD0B7E69436}"/>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Setting a Security Baseline with Compliance: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Compliance checks are based on general risk within the industry. If you do not already have a set of security policies or standards or the security policies and standards are incomplete, consider using compliance checks from standards such as these and tailoring them to your environment.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Compliance checks based on standards like </a:t>
            </a:r>
            <a:r>
              <a:rPr lang="en-US" sz="1100" b="0" kern="100" dirty="0">
                <a:effectLst/>
                <a:latin typeface="Calibri" panose="020F0502020204030204" pitchFamily="34" charset="0"/>
                <a:ea typeface="Calibri" panose="020F0502020204030204" pitchFamily="34" charset="0"/>
                <a:cs typeface="Times New Roman" panose="02020603050405020304" pitchFamily="18" charset="0"/>
              </a:rPr>
              <a:t>NIST SP 800-53 and ISO 27002</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These standards provide a structured approach for evaluating physical security measures and aligning them with best practices.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Compliance checklists help establish consistency, ensuring that each assessment meets minimum security standards and addresses key vulnerabilities.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The Value of a Compliance Framework: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These initial compliance checks provide a baseline that all future assessments will build upon. They also highlight areas where existing controls meet, exceed, or fall short of industry standards, guiding remediation efforts.</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Once you have demonstrated value from reporting on compliance failures, it can be easier to push for policy and procedure updates that capture those standards.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B95FBBD-CD42-6B50-656C-FBC886D296AB}"/>
              </a:ext>
            </a:extLst>
          </p:cNvPr>
          <p:cNvSpPr>
            <a:spLocks noGrp="1"/>
          </p:cNvSpPr>
          <p:nvPr>
            <p:ph type="sldNum" sz="quarter" idx="5"/>
          </p:nvPr>
        </p:nvSpPr>
        <p:spPr/>
        <p:txBody>
          <a:bodyPr/>
          <a:lstStyle/>
          <a:p>
            <a:fld id="{42A5731D-08B2-4A3D-A76E-5C322C96BCF5}" type="slidenum">
              <a:rPr lang="en-US" smtClean="0"/>
              <a:t>22</a:t>
            </a:fld>
            <a:endParaRPr lang="en-US"/>
          </a:p>
        </p:txBody>
      </p:sp>
    </p:spTree>
    <p:extLst>
      <p:ext uri="{BB962C8B-B14F-4D97-AF65-F5344CB8AC3E}">
        <p14:creationId xmlns:p14="http://schemas.microsoft.com/office/powerpoint/2010/main" val="1282904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27A7-CD4B-ABE2-0AEA-77DE4F140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A209D-FE3B-B9AF-43B6-00EADFFEC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2A55B-D480-5D48-3879-2B3A389352E1}"/>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Beyond Compliance - Practical Testing: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Once compliance is established, it’s time to focus on practical checks that simulate real-world scenarios. This includes testing doors, locks, and sensors to ensure they can withstand attempts at unauthorized access.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Badge systems are also critical. By testing for cloning vulnerabilities or weak points, the team can identify ways to bolster access controls.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Practical Tests Provide Real Insights: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Practical assessments reveal vulnerabilities that compliance alone might miss. For instance, testing surveillance for blind spots can uncover areas where unauthorized access might go undetected.</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These tests make security tangible, showing stakeholders the real risks present in their environment and driving home the importance of robust physical defenses.</a:t>
            </a:r>
          </a:p>
        </p:txBody>
      </p:sp>
      <p:sp>
        <p:nvSpPr>
          <p:cNvPr id="4" name="Slide Number Placeholder 3">
            <a:extLst>
              <a:ext uri="{FF2B5EF4-FFF2-40B4-BE49-F238E27FC236}">
                <a16:creationId xmlns:a16="http://schemas.microsoft.com/office/drawing/2014/main" id="{DD6C8654-8165-F630-FBE4-7EF3E4CF9CD1}"/>
              </a:ext>
            </a:extLst>
          </p:cNvPr>
          <p:cNvSpPr>
            <a:spLocks noGrp="1"/>
          </p:cNvSpPr>
          <p:nvPr>
            <p:ph type="sldNum" sz="quarter" idx="5"/>
          </p:nvPr>
        </p:nvSpPr>
        <p:spPr/>
        <p:txBody>
          <a:bodyPr/>
          <a:lstStyle/>
          <a:p>
            <a:fld id="{42A5731D-08B2-4A3D-A76E-5C322C96BCF5}" type="slidenum">
              <a:rPr lang="en-US" smtClean="0"/>
              <a:t>23</a:t>
            </a:fld>
            <a:endParaRPr lang="en-US"/>
          </a:p>
        </p:txBody>
      </p:sp>
    </p:spTree>
    <p:extLst>
      <p:ext uri="{BB962C8B-B14F-4D97-AF65-F5344CB8AC3E}">
        <p14:creationId xmlns:p14="http://schemas.microsoft.com/office/powerpoint/2010/main" val="1273468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5B8A9-7359-A907-A7CC-0281718EE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80109-B14B-4FE7-BF8A-7A9716E1B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F0554-20A1-789B-7C71-4EC95F090227}"/>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The Role of Effective Communication: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Communication is crucial throughout the assessment process. Pre-assessment briefings ensure everyone understands the scope and goals, while post-assessment reports summarize findings and recommend actions.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Clear, actionable reports help stakeholders see the value of the program and understand their role in implementing security improvements.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Feedback and Continuous Improvement: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program’s success depends on its ability to adapt and improve. Collect feedback from stakeholders after each assessment to refine processes and ensure assessments remain effective.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By creating a feedback loop, the team can continuously improve the program, adapting to new threats and refining strategies based on real-world experiences.</a:t>
            </a:r>
          </a:p>
        </p:txBody>
      </p:sp>
      <p:sp>
        <p:nvSpPr>
          <p:cNvPr id="4" name="Slide Number Placeholder 3">
            <a:extLst>
              <a:ext uri="{FF2B5EF4-FFF2-40B4-BE49-F238E27FC236}">
                <a16:creationId xmlns:a16="http://schemas.microsoft.com/office/drawing/2014/main" id="{6F1F8CEE-07A5-BFBC-8800-585590C2D785}"/>
              </a:ext>
            </a:extLst>
          </p:cNvPr>
          <p:cNvSpPr>
            <a:spLocks noGrp="1"/>
          </p:cNvSpPr>
          <p:nvPr>
            <p:ph type="sldNum" sz="quarter" idx="5"/>
          </p:nvPr>
        </p:nvSpPr>
        <p:spPr/>
        <p:txBody>
          <a:bodyPr/>
          <a:lstStyle/>
          <a:p>
            <a:fld id="{42A5731D-08B2-4A3D-A76E-5C322C96BCF5}" type="slidenum">
              <a:rPr lang="en-US" smtClean="0"/>
              <a:t>24</a:t>
            </a:fld>
            <a:endParaRPr lang="en-US"/>
          </a:p>
        </p:txBody>
      </p:sp>
    </p:spTree>
    <p:extLst>
      <p:ext uri="{BB962C8B-B14F-4D97-AF65-F5344CB8AC3E}">
        <p14:creationId xmlns:p14="http://schemas.microsoft.com/office/powerpoint/2010/main" val="76857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BB613-58C2-0971-1AED-9CD7A59EF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2D7F7-AC33-3990-057F-ADF403368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CA726-E75D-D8FF-FE7F-68171B5A4F25}"/>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Compliance Checklists: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Compliance checklists based on standards like </a:t>
            </a: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NIST SP 800-53</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ISO 27002</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are essential for structured assessments. They provide a framework for evaluating controls, ensuring consistency and thoroughness.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These checklists help assessors verify that all necessary controls are in place, addressing areas such as access controls, surveillance, and emergency preparedness.</a:t>
            </a:r>
          </a:p>
          <a:p>
            <a:pPr marL="285750" marR="0" lvl="0"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Questionnaires:</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0" kern="100" dirty="0">
                <a:effectLst/>
                <a:latin typeface="Calibri" panose="020F0502020204030204" pitchFamily="34" charset="0"/>
                <a:ea typeface="Calibri" panose="020F0502020204030204" pitchFamily="34" charset="0"/>
                <a:cs typeface="Times New Roman" panose="02020603050405020304" pitchFamily="18" charset="0"/>
              </a:rPr>
              <a:t>Questionnaires can be sent out ahead of time to stakeholders to gather initial information about the location. These are typically incomplete but can really help to move a conversation forward by laying out exactly the information that you need.</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Assessment Plans: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Assessment plans are high-level ideas for how your team wants to approach an assessment. It answers things like, “what time do we begin?”, “who are we meeting with?”, “what do we need to check?”</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They communicate what your intentions are to keep everyone on the same page.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Plans are not straightjackets. If you’re out on an assessment and you identify something that wasn’t included in the original scope but impacts the assessment area, you can typically expand the scope to include new areas or assets.</a:t>
            </a:r>
          </a:p>
        </p:txBody>
      </p:sp>
      <p:sp>
        <p:nvSpPr>
          <p:cNvPr id="4" name="Slide Number Placeholder 3">
            <a:extLst>
              <a:ext uri="{FF2B5EF4-FFF2-40B4-BE49-F238E27FC236}">
                <a16:creationId xmlns:a16="http://schemas.microsoft.com/office/drawing/2014/main" id="{AB0CF744-CBFB-DE0B-706B-237B9A2011CF}"/>
              </a:ext>
            </a:extLst>
          </p:cNvPr>
          <p:cNvSpPr>
            <a:spLocks noGrp="1"/>
          </p:cNvSpPr>
          <p:nvPr>
            <p:ph type="sldNum" sz="quarter" idx="5"/>
          </p:nvPr>
        </p:nvSpPr>
        <p:spPr/>
        <p:txBody>
          <a:bodyPr/>
          <a:lstStyle/>
          <a:p>
            <a:fld id="{42A5731D-08B2-4A3D-A76E-5C322C96BCF5}" type="slidenum">
              <a:rPr lang="en-US" smtClean="0"/>
              <a:t>26</a:t>
            </a:fld>
            <a:endParaRPr lang="en-US"/>
          </a:p>
        </p:txBody>
      </p:sp>
    </p:spTree>
    <p:extLst>
      <p:ext uri="{BB962C8B-B14F-4D97-AF65-F5344CB8AC3E}">
        <p14:creationId xmlns:p14="http://schemas.microsoft.com/office/powerpoint/2010/main" val="19302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800"/>
              </a:spcAft>
              <a:buSzPts val="1000"/>
              <a:buFont typeface="Courier New" panose="02070309020205020404" pitchFamily="49" charset="0"/>
              <a:buChar char="o"/>
              <a:tabLst>
                <a:tab pos="914400" algn="l"/>
              </a:tabLs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Purpose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At its core, physical security protects people, assets, and information from physical actions or events that could cause harm or damage. This includes things like unauthorized access, theft, vandalism, and natural disasters.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Physical security involves measures like barriers, surveillance, access control, and response protocols to create a safe and secure environment.</a:t>
            </a:r>
          </a:p>
          <a:p>
            <a:pPr marL="285750" marR="0" lvl="0" indent="-285750">
              <a:lnSpc>
                <a:spcPct val="107000"/>
              </a:lnSpc>
              <a:spcBef>
                <a:spcPts val="0"/>
              </a:spcBef>
              <a:spcAft>
                <a:spcPts val="800"/>
              </a:spcAft>
              <a:buSzPts val="1000"/>
              <a:buFont typeface="Courier New" panose="02070309020205020404" pitchFamily="49" charset="0"/>
              <a:buChar char="o"/>
              <a:tabLst>
                <a:tab pos="9144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Types of Physical Threats</a:t>
            </a:r>
            <a:endParaRPr lang="en-US" dirty="0">
              <a:effectLst/>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threats range from unauthorized entry and internal sabotage to environmental hazards like fire and flooding. Each threat requires specific countermeasures to prevent or mitigate potential impacts.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Key elements of physical security include access control systems, alarm systems, surveillance cameras, and on-site security personnel.</a:t>
            </a:r>
          </a:p>
          <a:p>
            <a:pPr marL="285750" marR="0" lvl="0"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Core Components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Deterrence measures that discourage potential threats such as signage, security lighting, visible surveillance cameras, and locked fences, doors, and gates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Access control mechanisms that regulate who can enter or exit specific areas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Surveillance &amp; Intrusion detection systems that monitor an area to detect and allow a response to suspicious behavior or for incident investigation</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Processes and procedures that describe how the environment is setup and what actions are allowed or disallowed</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Personnel who enable everything else to function properly</a:t>
            </a:r>
          </a:p>
          <a:p>
            <a:endParaRPr lang="en-US" dirty="0"/>
          </a:p>
        </p:txBody>
      </p:sp>
      <p:sp>
        <p:nvSpPr>
          <p:cNvPr id="4" name="Slide Number Placeholder 3"/>
          <p:cNvSpPr>
            <a:spLocks noGrp="1"/>
          </p:cNvSpPr>
          <p:nvPr>
            <p:ph type="sldNum" sz="quarter" idx="5"/>
          </p:nvPr>
        </p:nvSpPr>
        <p:spPr/>
        <p:txBody>
          <a:bodyPr/>
          <a:lstStyle/>
          <a:p>
            <a:fld id="{42A5731D-08B2-4A3D-A76E-5C322C96BCF5}" type="slidenum">
              <a:rPr lang="en-US" smtClean="0"/>
              <a:t>4</a:t>
            </a:fld>
            <a:endParaRPr lang="en-US"/>
          </a:p>
        </p:txBody>
      </p:sp>
    </p:spTree>
    <p:extLst>
      <p:ext uri="{BB962C8B-B14F-4D97-AF65-F5344CB8AC3E}">
        <p14:creationId xmlns:p14="http://schemas.microsoft.com/office/powerpoint/2010/main" val="1476183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20E9C-AA5E-1009-BFD1-415A84DA8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057EF-D3B5-47AC-8537-C140DCC93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14A2A-81F7-DCF4-E9AD-2BC0B998A0E3}"/>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Building Maps and Diagrams: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Detailed maps and diagrams of buildings are critical for planning and conducting assessments. They allow the team to visualize entry points, camera placements, and restricted areas.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Building maps help in identifying potential vulnerabilities, like unmonitored access points, and aid in efficiently navigating the site during assessments.</a:t>
            </a:r>
          </a:p>
        </p:txBody>
      </p:sp>
      <p:sp>
        <p:nvSpPr>
          <p:cNvPr id="4" name="Slide Number Placeholder 3">
            <a:extLst>
              <a:ext uri="{FF2B5EF4-FFF2-40B4-BE49-F238E27FC236}">
                <a16:creationId xmlns:a16="http://schemas.microsoft.com/office/drawing/2014/main" id="{AAA6A5FB-363D-BE97-8140-7A43EFD0249F}"/>
              </a:ext>
            </a:extLst>
          </p:cNvPr>
          <p:cNvSpPr>
            <a:spLocks noGrp="1"/>
          </p:cNvSpPr>
          <p:nvPr>
            <p:ph type="sldNum" sz="quarter" idx="5"/>
          </p:nvPr>
        </p:nvSpPr>
        <p:spPr/>
        <p:txBody>
          <a:bodyPr/>
          <a:lstStyle/>
          <a:p>
            <a:fld id="{42A5731D-08B2-4A3D-A76E-5C322C96BCF5}" type="slidenum">
              <a:rPr lang="en-US" smtClean="0"/>
              <a:t>27</a:t>
            </a:fld>
            <a:endParaRPr lang="en-US"/>
          </a:p>
        </p:txBody>
      </p:sp>
    </p:spTree>
    <p:extLst>
      <p:ext uri="{BB962C8B-B14F-4D97-AF65-F5344CB8AC3E}">
        <p14:creationId xmlns:p14="http://schemas.microsoft.com/office/powerpoint/2010/main" val="679900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0AAA9-58D1-82BF-B0BF-1F9973A32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15524-90D7-48A0-3396-B75437BEE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C63DB-1DF6-FAE2-EC19-8016B7579D1B}"/>
              </a:ext>
            </a:extLst>
          </p:cNvPr>
          <p:cNvSpPr>
            <a:spLocks noGrp="1"/>
          </p:cNvSpPr>
          <p:nvPr>
            <p:ph type="body" idx="1"/>
          </p:nvPr>
        </p:nvSpPr>
        <p:spPr/>
        <p:txBody>
          <a:bodyPr/>
          <a:lstStyle/>
          <a:p>
            <a:pPr>
              <a:buFont typeface="Arial" panose="020B0604020202020204" pitchFamily="34" charset="0"/>
              <a:buChar char="•"/>
            </a:pPr>
            <a:r>
              <a:rPr lang="en-US" sz="1600" b="1" dirty="0"/>
              <a:t>Lockpicking: </a:t>
            </a:r>
            <a:r>
              <a:rPr lang="en-US" sz="1600" dirty="0"/>
              <a:t>Lockpicking is a classic technique used to test the robustness of physical locks. By using lockpick sets, you can simulate an unauthorized entry attempt to see if locks are easily bypassed. This test identifies any low-quality or outdated locks that need upgrading.</a:t>
            </a:r>
          </a:p>
          <a:p>
            <a:pPr>
              <a:buFont typeface="Arial" panose="020B0604020202020204" pitchFamily="34" charset="0"/>
              <a:buChar char="•"/>
            </a:pPr>
            <a:r>
              <a:rPr lang="en-US" sz="1600" b="1" dirty="0"/>
              <a:t>Under-the-Door Tool: </a:t>
            </a:r>
            <a:r>
              <a:rPr lang="en-US" sz="1600" dirty="0"/>
              <a:t>This tool is particularly useful for doors with interior push bars. It slides under the door and pulls down on the bar, unlocking the door without requiring access to the handle. This method reveals vulnerabilities in doors that lack adequate protections against unauthorized entry.</a:t>
            </a:r>
          </a:p>
          <a:p>
            <a:pPr>
              <a:buFont typeface="Arial" panose="020B0604020202020204" pitchFamily="34" charset="0"/>
              <a:buChar char="•"/>
            </a:pPr>
            <a:r>
              <a:rPr lang="en-US" sz="1600" b="1" dirty="0"/>
              <a:t>Exploiting Poor Latching: </a:t>
            </a:r>
            <a:r>
              <a:rPr lang="en-US" sz="1600" dirty="0"/>
              <a:t>During assessments, you may encounter doors that seem secure but have poor latching mechanisms. By applying pressure or jiggling, you can test whether these doors can be pushed open without using a key or badge, identifying weaknesses in door frame alignments or worn-out hardware.</a:t>
            </a:r>
          </a:p>
          <a:p>
            <a:pPr>
              <a:buFont typeface="Arial" panose="020B0604020202020204" pitchFamily="34" charset="0"/>
              <a:buChar char="•"/>
            </a:pPr>
            <a:r>
              <a:rPr lang="en-US" sz="1600" b="1" dirty="0"/>
              <a:t>Tricking Exit Sensors: </a:t>
            </a:r>
            <a:r>
              <a:rPr lang="en-US" sz="1600" dirty="0"/>
              <a:t>Exit sensors are typically used to automatically unlock doors for people exiting a secure area. By simulating a presence (often with a can of compressed air or a heat source), you can test if the sensor can be easily fooled from the outside. This helps in assessing the need for tamper-resistant sensors.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C9F341-AC20-D033-F655-52322C2ECD1B}"/>
              </a:ext>
            </a:extLst>
          </p:cNvPr>
          <p:cNvSpPr>
            <a:spLocks noGrp="1"/>
          </p:cNvSpPr>
          <p:nvPr>
            <p:ph type="sldNum" sz="quarter" idx="5"/>
          </p:nvPr>
        </p:nvSpPr>
        <p:spPr/>
        <p:txBody>
          <a:bodyPr/>
          <a:lstStyle/>
          <a:p>
            <a:fld id="{42A5731D-08B2-4A3D-A76E-5C322C96BCF5}" type="slidenum">
              <a:rPr lang="en-US" smtClean="0"/>
              <a:t>28</a:t>
            </a:fld>
            <a:endParaRPr lang="en-US"/>
          </a:p>
        </p:txBody>
      </p:sp>
    </p:spTree>
    <p:extLst>
      <p:ext uri="{BB962C8B-B14F-4D97-AF65-F5344CB8AC3E}">
        <p14:creationId xmlns:p14="http://schemas.microsoft.com/office/powerpoint/2010/main" val="352845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50CB-7D52-C3AE-680F-33FD5FF69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C7BDA-F99F-9E75-C829-4F5C9E6E5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22461-1ED9-AA61-2C9A-534A919F7F0D}"/>
              </a:ext>
            </a:extLst>
          </p:cNvPr>
          <p:cNvSpPr>
            <a:spLocks noGrp="1"/>
          </p:cNvSpPr>
          <p:nvPr>
            <p:ph type="body" idx="1"/>
          </p:nvPr>
        </p:nvSpPr>
        <p:spPr/>
        <p:txBody>
          <a:bodyPr/>
          <a:lstStyle/>
          <a:p>
            <a:pPr>
              <a:buFont typeface="Arial" panose="020B0604020202020204" pitchFamily="34" charset="0"/>
              <a:buChar char="•"/>
            </a:pPr>
            <a:r>
              <a:rPr lang="en-US" sz="2400" b="1" dirty="0"/>
              <a:t>RFID Cloning Devices: </a:t>
            </a:r>
            <a:r>
              <a:rPr lang="en-US" sz="2400" dirty="0"/>
              <a:t>Badge card cloning tests involve using RFID cloning devices to replicate access cards. These devices capture the RFID signal and clone it onto a blank card. If you’re able to clone and use the badge to gain unauthorized access, this indicates a need for stronger encryption or alternative access methods.</a:t>
            </a:r>
          </a:p>
          <a:p>
            <a:pPr>
              <a:buFont typeface="Arial" panose="020B0604020202020204" pitchFamily="34" charset="0"/>
              <a:buChar char="•"/>
            </a:pPr>
            <a:r>
              <a:rPr lang="en-US" sz="2400" b="1" dirty="0"/>
              <a:t>Bluetooth Proximity Cloning: </a:t>
            </a:r>
            <a:r>
              <a:rPr lang="en-US" sz="2400" dirty="0"/>
              <a:t>With the rise of Bluetooth-enabled access cards, you can use Bluetooth scanners to test proximity vulnerabilities. This involves capturing and replicating Bluetooth signals within range, demonstrating how attackers might bypass physical access controls if they can approach within a certain distance.</a:t>
            </a:r>
          </a:p>
          <a:p>
            <a:pPr>
              <a:buFont typeface="Arial" panose="020B0604020202020204" pitchFamily="34" charset="0"/>
              <a:buChar char="•"/>
            </a:pPr>
            <a:r>
              <a:rPr lang="en-US" sz="2400" b="1" dirty="0"/>
              <a:t>Testing Proximity Limits: </a:t>
            </a:r>
            <a:r>
              <a:rPr lang="en-US" sz="2400" dirty="0"/>
              <a:t>Badge readers that operate with RFID or Bluetooth often have specific ranges. By experimenting with various distances, you can test how far an attacker would need to be to capture and clone a badge signal. This helps in assessing whether physical barriers or reduced signal strength could prevent unauthorized access.</a:t>
            </a:r>
          </a:p>
        </p:txBody>
      </p:sp>
      <p:sp>
        <p:nvSpPr>
          <p:cNvPr id="4" name="Slide Number Placeholder 3">
            <a:extLst>
              <a:ext uri="{FF2B5EF4-FFF2-40B4-BE49-F238E27FC236}">
                <a16:creationId xmlns:a16="http://schemas.microsoft.com/office/drawing/2014/main" id="{C671B453-96A2-61FE-10C0-3F3D30EE6E93}"/>
              </a:ext>
            </a:extLst>
          </p:cNvPr>
          <p:cNvSpPr>
            <a:spLocks noGrp="1"/>
          </p:cNvSpPr>
          <p:nvPr>
            <p:ph type="sldNum" sz="quarter" idx="5"/>
          </p:nvPr>
        </p:nvSpPr>
        <p:spPr/>
        <p:txBody>
          <a:bodyPr/>
          <a:lstStyle/>
          <a:p>
            <a:fld id="{42A5731D-08B2-4A3D-A76E-5C322C96BCF5}" type="slidenum">
              <a:rPr lang="en-US" smtClean="0"/>
              <a:t>29</a:t>
            </a:fld>
            <a:endParaRPr lang="en-US"/>
          </a:p>
        </p:txBody>
      </p:sp>
    </p:spTree>
    <p:extLst>
      <p:ext uri="{BB962C8B-B14F-4D97-AF65-F5344CB8AC3E}">
        <p14:creationId xmlns:p14="http://schemas.microsoft.com/office/powerpoint/2010/main" val="2264177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EAD32-9A21-F2CF-B3E5-68B4F2B09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551CB-4230-6418-7C57-56CABDAB7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C1537-5682-82EE-2CAC-4B15FAD8D0BF}"/>
              </a:ext>
            </a:extLst>
          </p:cNvPr>
          <p:cNvSpPr>
            <a:spLocks noGrp="1"/>
          </p:cNvSpPr>
          <p:nvPr>
            <p:ph type="body" idx="1"/>
          </p:nvPr>
        </p:nvSpPr>
        <p:spPr/>
        <p:txBody>
          <a:bodyPr/>
          <a:lstStyle/>
          <a:p>
            <a:pPr>
              <a:buFont typeface="Arial" panose="020B0604020202020204" pitchFamily="34" charset="0"/>
              <a:buChar char="•"/>
            </a:pPr>
            <a:r>
              <a:rPr lang="en-US" sz="3600" b="1" dirty="0"/>
              <a:t>Surveillance Camera Monitors: </a:t>
            </a:r>
            <a:r>
              <a:rPr lang="en-US" sz="3600" dirty="0"/>
              <a:t>Using camera monitors, you can review real-time footage to check for blind spots. By observing camera angles, you can identify areas that fall outside the surveillance field, such as corners, under staircases, or behind large objects. This helps in determining where additional cameras might be needed.</a:t>
            </a:r>
          </a:p>
          <a:p>
            <a:pPr>
              <a:buFont typeface="Arial" panose="020B0604020202020204" pitchFamily="34" charset="0"/>
              <a:buChar char="•"/>
            </a:pPr>
            <a:r>
              <a:rPr lang="en-US" sz="3600" b="1" dirty="0"/>
              <a:t>Physical Walkthroughs: </a:t>
            </a:r>
            <a:r>
              <a:rPr lang="en-US" sz="3600" dirty="0"/>
              <a:t>Physically walking through the area and observing camera placements allows you to identify areas that aren’t visible on camera. This includes testing different angles and heights to ensure complete coverage. Blind spots can provide intruders with hiding spots or access routes, so minimizing them is crucial.</a:t>
            </a:r>
          </a:p>
          <a:p>
            <a:pPr>
              <a:buFont typeface="Arial" panose="020B0604020202020204" pitchFamily="34" charset="0"/>
              <a:buChar char="•"/>
            </a:pPr>
            <a:r>
              <a:rPr lang="en-US" sz="3600" b="1" dirty="0"/>
              <a:t>Mapping Camera Coverage: </a:t>
            </a:r>
            <a:r>
              <a:rPr lang="en-US" sz="3600" dirty="0"/>
              <a:t>Create a map or diagram of the camera layout and annotate it with identified blind spots. This visual representation helps in communicating vulnerabilities to stakeholders and planning for camera repositioning or additional coverage where necessary.</a:t>
            </a:r>
          </a:p>
        </p:txBody>
      </p:sp>
      <p:sp>
        <p:nvSpPr>
          <p:cNvPr id="4" name="Slide Number Placeholder 3">
            <a:extLst>
              <a:ext uri="{FF2B5EF4-FFF2-40B4-BE49-F238E27FC236}">
                <a16:creationId xmlns:a16="http://schemas.microsoft.com/office/drawing/2014/main" id="{18FF770C-028F-1BF1-7A5E-56CF26C4E63E}"/>
              </a:ext>
            </a:extLst>
          </p:cNvPr>
          <p:cNvSpPr>
            <a:spLocks noGrp="1"/>
          </p:cNvSpPr>
          <p:nvPr>
            <p:ph type="sldNum" sz="quarter" idx="5"/>
          </p:nvPr>
        </p:nvSpPr>
        <p:spPr/>
        <p:txBody>
          <a:bodyPr/>
          <a:lstStyle/>
          <a:p>
            <a:fld id="{42A5731D-08B2-4A3D-A76E-5C322C96BCF5}" type="slidenum">
              <a:rPr lang="en-US" smtClean="0"/>
              <a:t>30</a:t>
            </a:fld>
            <a:endParaRPr lang="en-US"/>
          </a:p>
        </p:txBody>
      </p:sp>
    </p:spTree>
    <p:extLst>
      <p:ext uri="{BB962C8B-B14F-4D97-AF65-F5344CB8AC3E}">
        <p14:creationId xmlns:p14="http://schemas.microsoft.com/office/powerpoint/2010/main" val="1009427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AC781-AAB6-3132-B55E-32708567E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C07BD-6940-E332-0E27-5B088E97F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D5DE6-310A-A504-0233-6F52F922E7D7}"/>
              </a:ext>
            </a:extLst>
          </p:cNvPr>
          <p:cNvSpPr>
            <a:spLocks noGrp="1"/>
          </p:cNvSpPr>
          <p:nvPr>
            <p:ph type="body" idx="1"/>
          </p:nvPr>
        </p:nvSpPr>
        <p:spPr/>
        <p:txBody>
          <a:bodyPr/>
          <a:lstStyle/>
          <a:p>
            <a:pPr>
              <a:buFont typeface="Arial" panose="020B0604020202020204" pitchFamily="34" charset="0"/>
              <a:buChar char="•"/>
            </a:pPr>
            <a:r>
              <a:rPr lang="en-US" sz="4800" b="1" dirty="0"/>
              <a:t>Pretexting: </a:t>
            </a:r>
            <a:r>
              <a:rPr lang="en-US" sz="4800" dirty="0"/>
              <a:t>Pretexting involves creating a fabricated scenario to gain trust or access. For example, posing as a delivery person or maintenance worker provides a plausible excuse to enter restricted areas. Assessors can test how well employees follow protocols when dealing with unexpected visitors.</a:t>
            </a:r>
          </a:p>
          <a:p>
            <a:pPr>
              <a:buFont typeface="Arial" panose="020B0604020202020204" pitchFamily="34" charset="0"/>
              <a:buChar char="•"/>
            </a:pPr>
            <a:r>
              <a:rPr lang="en-US" sz="4800" b="1" dirty="0"/>
              <a:t>Tailgating: </a:t>
            </a:r>
            <a:r>
              <a:rPr lang="en-US" sz="4800" dirty="0"/>
              <a:t>Tailgating is a common tactic where an unauthorized person follows an authorized individual into a secure area, exploiting their courtesy. This tactic tests whether employees challenge individuals they don’t recognize and follow security procedures for escorting guests.</a:t>
            </a:r>
          </a:p>
          <a:p>
            <a:pPr>
              <a:buFont typeface="Arial" panose="020B0604020202020204" pitchFamily="34" charset="0"/>
              <a:buChar char="•"/>
            </a:pPr>
            <a:r>
              <a:rPr lang="en-US" sz="4800" b="1" dirty="0"/>
              <a:t>Impersonation: </a:t>
            </a:r>
            <a:r>
              <a:rPr lang="en-US" sz="4800" dirty="0"/>
              <a:t>Impersonation goes a step further by using props or fake identification to blend in. For instance, wearing a uniform or using a fake ID badge can help assessors gain access. This tests the effectiveness of visual ID checks and staff awareness of proper identification protocols.</a:t>
            </a:r>
          </a:p>
          <a:p>
            <a:pPr>
              <a:buFont typeface="Arial" panose="020B0604020202020204" pitchFamily="34" charset="0"/>
              <a:buChar char="•"/>
            </a:pPr>
            <a:r>
              <a:rPr lang="en-US" sz="4800" b="1" dirty="0"/>
              <a:t>Using Props and Persona Building: </a:t>
            </a:r>
            <a:r>
              <a:rPr lang="en-US" sz="4800" dirty="0"/>
              <a:t>Props, like toolkits or equipment bags, can make the assessor’s role more believable. Building a credible persona involves researching details that reinforce the pretext, such as knowing specific employee names or recent company projects.</a:t>
            </a:r>
          </a:p>
          <a:p>
            <a:pPr>
              <a:buFont typeface="Arial" panose="020B0604020202020204" pitchFamily="34" charset="0"/>
              <a:buChar char="•"/>
            </a:pPr>
            <a:r>
              <a:rPr lang="en-US" sz="4800" b="1" dirty="0"/>
              <a:t>Goal of Social Engineering in Physical Assessments: </a:t>
            </a:r>
            <a:r>
              <a:rPr lang="en-US" sz="4800" dirty="0"/>
              <a:t>The purpose of these tests is to identify gaps in human awareness and adherence to security protocols. By simulating social engineering attacks, organizations can train employees to be vigilant and reduce the risk of unauthorized access through manipulation.</a:t>
            </a:r>
          </a:p>
        </p:txBody>
      </p:sp>
      <p:sp>
        <p:nvSpPr>
          <p:cNvPr id="4" name="Slide Number Placeholder 3">
            <a:extLst>
              <a:ext uri="{FF2B5EF4-FFF2-40B4-BE49-F238E27FC236}">
                <a16:creationId xmlns:a16="http://schemas.microsoft.com/office/drawing/2014/main" id="{A058203B-CA79-C121-81EC-103447BB41F5}"/>
              </a:ext>
            </a:extLst>
          </p:cNvPr>
          <p:cNvSpPr>
            <a:spLocks noGrp="1"/>
          </p:cNvSpPr>
          <p:nvPr>
            <p:ph type="sldNum" sz="quarter" idx="5"/>
          </p:nvPr>
        </p:nvSpPr>
        <p:spPr/>
        <p:txBody>
          <a:bodyPr/>
          <a:lstStyle/>
          <a:p>
            <a:fld id="{42A5731D-08B2-4A3D-A76E-5C322C96BCF5}" type="slidenum">
              <a:rPr lang="en-US" smtClean="0"/>
              <a:t>31</a:t>
            </a:fld>
            <a:endParaRPr lang="en-US"/>
          </a:p>
        </p:txBody>
      </p:sp>
    </p:spTree>
    <p:extLst>
      <p:ext uri="{BB962C8B-B14F-4D97-AF65-F5344CB8AC3E}">
        <p14:creationId xmlns:p14="http://schemas.microsoft.com/office/powerpoint/2010/main" val="280154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7547-36A1-DA43-FD98-BFB53A05E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5309E-ABD4-FDCC-67BD-C8EDBBA3F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F5C73-8A12-C95F-B915-3923F8F89DD9}"/>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Portable Document and Note Tools: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Portable tools, like tablets or specialized apps, allow assessors to document findings in real-time, annotate building diagrams, and capture photos or videos. These tools streamline data collection and enhance the accuracy of reports.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They also facilitate easy sharing of information with stakeholders, making it simple to communicate findings and recommendations.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800" b="1" kern="100" dirty="0">
                <a:effectLst/>
                <a:latin typeface="Calibri" panose="020F0502020204030204" pitchFamily="34" charset="0"/>
                <a:ea typeface="Calibri" panose="020F0502020204030204" pitchFamily="34" charset="0"/>
                <a:cs typeface="Times New Roman" panose="02020603050405020304" pitchFamily="18" charset="0"/>
              </a:rPr>
              <a:t>Camera: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800" b="0" kern="100" dirty="0">
                <a:effectLst/>
                <a:latin typeface="Calibri" panose="020F0502020204030204" pitchFamily="34" charset="0"/>
                <a:ea typeface="Calibri" panose="020F0502020204030204" pitchFamily="34" charset="0"/>
                <a:cs typeface="Times New Roman" panose="02020603050405020304" pitchFamily="18" charset="0"/>
              </a:rPr>
              <a:t>Documenting your work with a camera is very helpful in later communicating what you saw or experienced while conducting the assessment. Typically, photographs suffice but sometimes, video is warranted to demonstrate a particular event.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800" b="0" kern="100" dirty="0">
                <a:effectLst/>
                <a:latin typeface="Calibri" panose="020F0502020204030204" pitchFamily="34" charset="0"/>
                <a:ea typeface="Calibri" panose="020F0502020204030204" pitchFamily="34" charset="0"/>
                <a:cs typeface="Times New Roman" panose="02020603050405020304" pitchFamily="18" charset="0"/>
              </a:rPr>
              <a:t>Even though you probably have a pretty good camera on your phone, you may not be allowed to or want to mix your personal device with your work, particularly if you are photographing potentially sensitive information. You should always try to use organization-owned assets.</a:t>
            </a:r>
          </a:p>
          <a:p>
            <a:pPr lvl="0">
              <a:buFont typeface="Arial" panose="020B0604020202020204" pitchFamily="34" charset="0"/>
              <a:buChar char="•"/>
            </a:pPr>
            <a:endParaRPr lang="en-US" sz="4800" b="1" dirty="0"/>
          </a:p>
        </p:txBody>
      </p:sp>
      <p:sp>
        <p:nvSpPr>
          <p:cNvPr id="4" name="Slide Number Placeholder 3">
            <a:extLst>
              <a:ext uri="{FF2B5EF4-FFF2-40B4-BE49-F238E27FC236}">
                <a16:creationId xmlns:a16="http://schemas.microsoft.com/office/drawing/2014/main" id="{3AD21D6A-DB58-2FF5-7F2A-0AC1C7BBB3A1}"/>
              </a:ext>
            </a:extLst>
          </p:cNvPr>
          <p:cNvSpPr>
            <a:spLocks noGrp="1"/>
          </p:cNvSpPr>
          <p:nvPr>
            <p:ph type="sldNum" sz="quarter" idx="5"/>
          </p:nvPr>
        </p:nvSpPr>
        <p:spPr/>
        <p:txBody>
          <a:bodyPr/>
          <a:lstStyle/>
          <a:p>
            <a:fld id="{42A5731D-08B2-4A3D-A76E-5C322C96BCF5}" type="slidenum">
              <a:rPr lang="en-US" smtClean="0"/>
              <a:t>32</a:t>
            </a:fld>
            <a:endParaRPr lang="en-US"/>
          </a:p>
        </p:txBody>
      </p:sp>
    </p:spTree>
    <p:extLst>
      <p:ext uri="{BB962C8B-B14F-4D97-AF65-F5344CB8AC3E}">
        <p14:creationId xmlns:p14="http://schemas.microsoft.com/office/powerpoint/2010/main" val="2721675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8E615-288F-C22D-04FF-662067B36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F5DCB-BF44-D149-2829-262E54C7E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F1C28-8E25-FB9A-06F6-3011CC015FCA}"/>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Threat Modeling and Analysis Tools: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Threat modeling tools help assessors understand potential risks, visualize attack paths, and anticipate how threats might evolve. These tools are invaluable for planning assessments and developing remediation strategies.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By mapping out potential threats, the team can prioritize vulnerabilities and focus on the most critical areas during assessments.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Examples include CARVER, OCTAVE, MS Threat Modeling Tool,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RiskWatch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Automated Reporting Tools: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Automated reporting tools streamline the process of compiling assessment findings into comprehensive reports. These tools can generate visuals like heat maps, charts, and graphs, making it easier to communicate risks to stakeholders.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Automation ensures that reports are accurate and consistent, saving time and enabling assessors to quickly share actionable insights with decision-makers.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Examples include Resolver, iAuditor, or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Dradis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B4926FE-64BF-4F3C-00F4-C40BB62E18E0}"/>
              </a:ext>
            </a:extLst>
          </p:cNvPr>
          <p:cNvSpPr>
            <a:spLocks noGrp="1"/>
          </p:cNvSpPr>
          <p:nvPr>
            <p:ph type="sldNum" sz="quarter" idx="5"/>
          </p:nvPr>
        </p:nvSpPr>
        <p:spPr/>
        <p:txBody>
          <a:bodyPr/>
          <a:lstStyle/>
          <a:p>
            <a:fld id="{42A5731D-08B2-4A3D-A76E-5C322C96BCF5}" type="slidenum">
              <a:rPr lang="en-US" smtClean="0"/>
              <a:t>33</a:t>
            </a:fld>
            <a:endParaRPr lang="en-US"/>
          </a:p>
        </p:txBody>
      </p:sp>
    </p:spTree>
    <p:extLst>
      <p:ext uri="{BB962C8B-B14F-4D97-AF65-F5344CB8AC3E}">
        <p14:creationId xmlns:p14="http://schemas.microsoft.com/office/powerpoint/2010/main" val="4258249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926F4-B507-4101-F7A8-6A85C04D9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A1C8C-962A-0FD3-F4CB-B5D93D298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6DE10-E64F-077D-33D1-704A0A440A89}"/>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Understanding Staff Concerns: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Staff may resist physical security assessments due to concerns about privacy, disruptions, or lack of understanding. It’s crucial to address these concerns by educating and involving them in the process.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Clear communication about the purpose of assessments and how they enhance safety can help alleviate concerns. Transparency builds trust and fosters cooperation.</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Involving Staff:</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Involve staff early by explaining the benefits of assessments and how they contribute to overall security. Offer training on how they can support assessments and recognize potential vulnerabilities.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By engaging with staff and valuing their input, the program is more likely to gain their support and minimize resistance.</a:t>
            </a:r>
          </a:p>
        </p:txBody>
      </p:sp>
      <p:sp>
        <p:nvSpPr>
          <p:cNvPr id="4" name="Slide Number Placeholder 3">
            <a:extLst>
              <a:ext uri="{FF2B5EF4-FFF2-40B4-BE49-F238E27FC236}">
                <a16:creationId xmlns:a16="http://schemas.microsoft.com/office/drawing/2014/main" id="{63D58FF6-F43A-ED97-2098-A79DFF8918D7}"/>
              </a:ext>
            </a:extLst>
          </p:cNvPr>
          <p:cNvSpPr>
            <a:spLocks noGrp="1"/>
          </p:cNvSpPr>
          <p:nvPr>
            <p:ph type="sldNum" sz="quarter" idx="5"/>
          </p:nvPr>
        </p:nvSpPr>
        <p:spPr/>
        <p:txBody>
          <a:bodyPr/>
          <a:lstStyle/>
          <a:p>
            <a:fld id="{42A5731D-08B2-4A3D-A76E-5C322C96BCF5}" type="slidenum">
              <a:rPr lang="en-US" smtClean="0"/>
              <a:t>35</a:t>
            </a:fld>
            <a:endParaRPr lang="en-US"/>
          </a:p>
        </p:txBody>
      </p:sp>
    </p:spTree>
    <p:extLst>
      <p:ext uri="{BB962C8B-B14F-4D97-AF65-F5344CB8AC3E}">
        <p14:creationId xmlns:p14="http://schemas.microsoft.com/office/powerpoint/2010/main" val="3345123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73328-7795-43EC-7C02-D0A2823A5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7B0FE-67C6-A902-0E40-7BA4D39AD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C3542-D2A7-EB3D-6FEE-F7611BCBF077}"/>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Planning for Logistics: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Logistical constraints, such as large areas to cover or limited access to certain zones, can pose challenges. Proper planning and prioritization help overcome these obstacles, focusing on the most critical areas first.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Use tools like drones to assess hard-to-reach places, such as rail yards or rooftops. This can provide valuable insights without requiring extensive manpower or time.</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Remote Tools as a Solution: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Remote tools reduce the need for assessors to physically access every area, allowing for a more efficient assessment process. Drones and portable scanners can quickly survey large or difficult-to-reach spaces.</a:t>
            </a:r>
          </a:p>
        </p:txBody>
      </p:sp>
      <p:sp>
        <p:nvSpPr>
          <p:cNvPr id="4" name="Slide Number Placeholder 3">
            <a:extLst>
              <a:ext uri="{FF2B5EF4-FFF2-40B4-BE49-F238E27FC236}">
                <a16:creationId xmlns:a16="http://schemas.microsoft.com/office/drawing/2014/main" id="{13284435-7A3F-98A9-D614-E2023AD2BD16}"/>
              </a:ext>
            </a:extLst>
          </p:cNvPr>
          <p:cNvSpPr>
            <a:spLocks noGrp="1"/>
          </p:cNvSpPr>
          <p:nvPr>
            <p:ph type="sldNum" sz="quarter" idx="5"/>
          </p:nvPr>
        </p:nvSpPr>
        <p:spPr/>
        <p:txBody>
          <a:bodyPr/>
          <a:lstStyle/>
          <a:p>
            <a:fld id="{42A5731D-08B2-4A3D-A76E-5C322C96BCF5}" type="slidenum">
              <a:rPr lang="en-US" smtClean="0"/>
              <a:t>36</a:t>
            </a:fld>
            <a:endParaRPr lang="en-US"/>
          </a:p>
        </p:txBody>
      </p:sp>
    </p:spTree>
    <p:extLst>
      <p:ext uri="{BB962C8B-B14F-4D97-AF65-F5344CB8AC3E}">
        <p14:creationId xmlns:p14="http://schemas.microsoft.com/office/powerpoint/2010/main" val="355211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449C5-332D-10FA-FD07-0E23AE3CF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FF4E0-9E06-2781-C876-E8FC4B63B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8D798-DAF4-AEF9-B5FD-484AA4077BC8}"/>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Effective Communication Techniques: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Translating technical findings into language that resonates with non-technical stakeholders is crucial. Avoid jargon and focus on the business impacts, such as potential risks to operations or financial implications.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Visual aids like heat maps, charts, and risk matrices can simplify complex information and help stakeholders grasp the significance of the findings.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Focus on Business Impacts: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Emphasize how addressing security vulnerabilities contributes to business objectives, like compliance and operational continuity. Highlighting the benefits can motivate stakeholders to support and invest in security improvements.</a:t>
            </a:r>
          </a:p>
        </p:txBody>
      </p:sp>
      <p:sp>
        <p:nvSpPr>
          <p:cNvPr id="4" name="Slide Number Placeholder 3">
            <a:extLst>
              <a:ext uri="{FF2B5EF4-FFF2-40B4-BE49-F238E27FC236}">
                <a16:creationId xmlns:a16="http://schemas.microsoft.com/office/drawing/2014/main" id="{98C2715F-D31E-4427-BE18-1CC310FDD736}"/>
              </a:ext>
            </a:extLst>
          </p:cNvPr>
          <p:cNvSpPr>
            <a:spLocks noGrp="1"/>
          </p:cNvSpPr>
          <p:nvPr>
            <p:ph type="sldNum" sz="quarter" idx="5"/>
          </p:nvPr>
        </p:nvSpPr>
        <p:spPr/>
        <p:txBody>
          <a:bodyPr/>
          <a:lstStyle/>
          <a:p>
            <a:fld id="{42A5731D-08B2-4A3D-A76E-5C322C96BCF5}" type="slidenum">
              <a:rPr lang="en-US" smtClean="0"/>
              <a:t>37</a:t>
            </a:fld>
            <a:endParaRPr lang="en-US"/>
          </a:p>
        </p:txBody>
      </p:sp>
    </p:spTree>
    <p:extLst>
      <p:ext uri="{BB962C8B-B14F-4D97-AF65-F5344CB8AC3E}">
        <p14:creationId xmlns:p14="http://schemas.microsoft.com/office/powerpoint/2010/main" val="152513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18F0D-9F4A-6C16-315A-7794571E9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AAD1C-9C98-8FAB-6CD6-DF9685767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1FF75-DD07-4310-B138-A62AA6409FD6}"/>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How Physical Security Supports Cybersecurity: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security acts as the first line of defense for cyber assets by preventing unauthorized access to areas like data centers, control rooms, and IT equipment.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breaches can lead directly to cyber breaches. For example, if someone gains access to a server room, they could potentially install a rogue device, load malware onto unlocked terminals, or steal data.</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The Need for Integration: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and cybersecurity integration is essential for a holistic security posture. Without physical security, cyber defenses are vulnerable. Physical security is emphasized in frameworks like the </a:t>
            </a:r>
            <a:r>
              <a:rPr lang="en-US" sz="1100" i="1" kern="100" dirty="0">
                <a:effectLst/>
                <a:latin typeface="Calibri" panose="020F0502020204030204" pitchFamily="34" charset="0"/>
                <a:ea typeface="Calibri" panose="020F0502020204030204" pitchFamily="34" charset="0"/>
                <a:cs typeface="Times New Roman" panose="02020603050405020304" pitchFamily="18" charset="0"/>
              </a:rPr>
              <a:t>NIST Cybersecurity Framework</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100" i="1" kern="100" dirty="0">
                <a:effectLst/>
                <a:latin typeface="Calibri" panose="020F0502020204030204" pitchFamily="34" charset="0"/>
                <a:ea typeface="Calibri" panose="020F0502020204030204" pitchFamily="34" charset="0"/>
                <a:cs typeface="Times New Roman" panose="02020603050405020304" pitchFamily="18" charset="0"/>
              </a:rPr>
              <a:t>ISO 27001</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which highlight physical access controls as a key component of cybersecurity.</a:t>
            </a:r>
          </a:p>
        </p:txBody>
      </p:sp>
      <p:sp>
        <p:nvSpPr>
          <p:cNvPr id="4" name="Slide Number Placeholder 3">
            <a:extLst>
              <a:ext uri="{FF2B5EF4-FFF2-40B4-BE49-F238E27FC236}">
                <a16:creationId xmlns:a16="http://schemas.microsoft.com/office/drawing/2014/main" id="{6073C88D-2FD5-9718-D730-81D6F43979C5}"/>
              </a:ext>
            </a:extLst>
          </p:cNvPr>
          <p:cNvSpPr>
            <a:spLocks noGrp="1"/>
          </p:cNvSpPr>
          <p:nvPr>
            <p:ph type="sldNum" sz="quarter" idx="5"/>
          </p:nvPr>
        </p:nvSpPr>
        <p:spPr/>
        <p:txBody>
          <a:bodyPr/>
          <a:lstStyle/>
          <a:p>
            <a:fld id="{42A5731D-08B2-4A3D-A76E-5C322C96BCF5}" type="slidenum">
              <a:rPr lang="en-US" smtClean="0"/>
              <a:t>5</a:t>
            </a:fld>
            <a:endParaRPr lang="en-US"/>
          </a:p>
        </p:txBody>
      </p:sp>
    </p:spTree>
    <p:extLst>
      <p:ext uri="{BB962C8B-B14F-4D97-AF65-F5344CB8AC3E}">
        <p14:creationId xmlns:p14="http://schemas.microsoft.com/office/powerpoint/2010/main" val="1263534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A5731D-08B2-4A3D-A76E-5C322C96BCF5}" type="slidenum">
              <a:rPr lang="en-US" smtClean="0"/>
              <a:t>39</a:t>
            </a:fld>
            <a:endParaRPr lang="en-US"/>
          </a:p>
        </p:txBody>
      </p:sp>
    </p:spTree>
    <p:extLst>
      <p:ext uri="{BB962C8B-B14F-4D97-AF65-F5344CB8AC3E}">
        <p14:creationId xmlns:p14="http://schemas.microsoft.com/office/powerpoint/2010/main" val="106431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E828D-E1CE-87D3-9C7D-1BED45953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F9480-579D-B497-7F8D-D40FD652F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31530-0A52-938F-FD54-BD623906E3FA}"/>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Challenges in Rail and Transit: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Rail systems cover vast, open spaces that are often difficult to secure comprehensively. Additionally, the mix of public access and critical infrastructure creates unique security challenges.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Rail infrastructure, including tracks, stations, and control systems, is often spread over large areas, making it vulnerable to physical threats like trespassing, vandalism, and sabotage.</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Critical Infrastructure Protection: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Rail systems are considered critical infrastructure. Disruptions to physical security can impact public safety, lead to service disruptions, and, in severe cases, result in significant economic losses.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security measures in rail must account for both safety (protecting people from harm) and security (protecting assets and operations from disruption).</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Passenger and Staff Safety: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secure rail environment ensures passenger and staff safety, preventing incidents that could harm individuals or disrupt operations. Effective physical security protects against both intentional acts (like sabotage) and accidental events (like natural disasters).</a:t>
            </a:r>
          </a:p>
          <a:p>
            <a:endParaRPr lang="en-US" dirty="0"/>
          </a:p>
        </p:txBody>
      </p:sp>
      <p:sp>
        <p:nvSpPr>
          <p:cNvPr id="4" name="Slide Number Placeholder 3">
            <a:extLst>
              <a:ext uri="{FF2B5EF4-FFF2-40B4-BE49-F238E27FC236}">
                <a16:creationId xmlns:a16="http://schemas.microsoft.com/office/drawing/2014/main" id="{D5995C61-72BF-DA18-26C5-0EABCFBD9D6E}"/>
              </a:ext>
            </a:extLst>
          </p:cNvPr>
          <p:cNvSpPr>
            <a:spLocks noGrp="1"/>
          </p:cNvSpPr>
          <p:nvPr>
            <p:ph type="sldNum" sz="quarter" idx="5"/>
          </p:nvPr>
        </p:nvSpPr>
        <p:spPr/>
        <p:txBody>
          <a:bodyPr/>
          <a:lstStyle/>
          <a:p>
            <a:fld id="{42A5731D-08B2-4A3D-A76E-5C322C96BCF5}" type="slidenum">
              <a:rPr lang="en-US" smtClean="0"/>
              <a:t>6</a:t>
            </a:fld>
            <a:endParaRPr lang="en-US"/>
          </a:p>
        </p:txBody>
      </p:sp>
    </p:spTree>
    <p:extLst>
      <p:ext uri="{BB962C8B-B14F-4D97-AF65-F5344CB8AC3E}">
        <p14:creationId xmlns:p14="http://schemas.microsoft.com/office/powerpoint/2010/main" val="2137897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FDEA-F98C-6447-CA11-BED8FA77C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CF0F1-AC63-19DA-3F58-3AFC31B88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EF260-DD5C-AB75-7485-1419BDABB9AE}"/>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Understanding Cyber-Physical Risks: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Rail systems increasingly rely on digital controls for operations like signaling, ticketing, and surveillance. Physical breaches can compromise these cyber components, leading to potential system failures or data breaches.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access to critical systems, like signaling controls or servers, can be exploited by attackers to disrupt services or exfiltrate sensitive data. For example, gaining physical access to a network room can allow an intruder to intercept communications or install malicious hardware.</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Types of Threats: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Threats include sabotage (disrupting operations), espionage (stealing sensitive data), and even terrorist acts. These can have devastating impacts, especially given the high visibility and public nature of rail systems.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Cyber-Physical Security Integration: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 the context of rail, physical security acts as a cyber defense by protecting key systems from unauthorized access. A breach in physical security could lead to data breaches, service disruptions, or even safety incidents. For example, ensuring access to control systems is restricted only to authorized personnel can prevent tampering and protect against cyber threats.</a:t>
            </a:r>
          </a:p>
        </p:txBody>
      </p:sp>
      <p:sp>
        <p:nvSpPr>
          <p:cNvPr id="4" name="Slide Number Placeholder 3">
            <a:extLst>
              <a:ext uri="{FF2B5EF4-FFF2-40B4-BE49-F238E27FC236}">
                <a16:creationId xmlns:a16="http://schemas.microsoft.com/office/drawing/2014/main" id="{2C5466D8-98DD-3BCE-FC0E-1F33DB3D74CF}"/>
              </a:ext>
            </a:extLst>
          </p:cNvPr>
          <p:cNvSpPr>
            <a:spLocks noGrp="1"/>
          </p:cNvSpPr>
          <p:nvPr>
            <p:ph type="sldNum" sz="quarter" idx="5"/>
          </p:nvPr>
        </p:nvSpPr>
        <p:spPr/>
        <p:txBody>
          <a:bodyPr/>
          <a:lstStyle/>
          <a:p>
            <a:fld id="{42A5731D-08B2-4A3D-A76E-5C322C96BCF5}" type="slidenum">
              <a:rPr lang="en-US" smtClean="0"/>
              <a:t>7</a:t>
            </a:fld>
            <a:endParaRPr lang="en-US"/>
          </a:p>
        </p:txBody>
      </p:sp>
    </p:spTree>
    <p:extLst>
      <p:ext uri="{BB962C8B-B14F-4D97-AF65-F5344CB8AC3E}">
        <p14:creationId xmlns:p14="http://schemas.microsoft.com/office/powerpoint/2010/main" val="319198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BF87D-1401-E43E-1613-8886C4FB3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E116A-0840-CEF9-E02B-A31F40AD1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1DB4E-3252-39F7-6051-4A650C5DBEC5}"/>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Identifying Vulnerabilities: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security assessments help uncover weaknesses in existing security measures that could be exploited. By regularly assessing physical security, organizations can proactively address gaps, reducing the likelihood of incidents.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These assessments reveal issues such as inadequate surveillance coverage, malfunctioning access control systems, or insufficient perimeter defenses.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Protection Objectives: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Physical assessments aim to protect not just physical assets, but also people and operations. This holistic view ensures that all potential risks—whether they impact physical or digital assets—are considered and addressed.</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For example, securing access points and restricting entry to critical areas minimizes the risk of unauthorized access, theft, or sabotage that could impact both safety and operational continuity.</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Compliance Requirements: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Many industries have specific standards for physical security, such as </a:t>
            </a: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ISO 27001</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for information security, </a:t>
            </a: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NIST SP 800-53</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for federal information systems, or TSA directives for critical infrastructure. Regular assessments ensure that organizations remain compliant with these regulations, avoiding penalties and enhancing overall security.</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Beyond regulatory compliance, these assessments reinforce organizational commitment to security, fostering trust with stakeholders, partners, and customers.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50C96A8-9E43-9F49-2E88-CB9E40EB43D0}"/>
              </a:ext>
            </a:extLst>
          </p:cNvPr>
          <p:cNvSpPr>
            <a:spLocks noGrp="1"/>
          </p:cNvSpPr>
          <p:nvPr>
            <p:ph type="sldNum" sz="quarter" idx="5"/>
          </p:nvPr>
        </p:nvSpPr>
        <p:spPr/>
        <p:txBody>
          <a:bodyPr/>
          <a:lstStyle/>
          <a:p>
            <a:fld id="{42A5731D-08B2-4A3D-A76E-5C322C96BCF5}" type="slidenum">
              <a:rPr lang="en-US" smtClean="0"/>
              <a:t>10</a:t>
            </a:fld>
            <a:endParaRPr lang="en-US"/>
          </a:p>
        </p:txBody>
      </p:sp>
    </p:spTree>
    <p:extLst>
      <p:ext uri="{BB962C8B-B14F-4D97-AF65-F5344CB8AC3E}">
        <p14:creationId xmlns:p14="http://schemas.microsoft.com/office/powerpoint/2010/main" val="175319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D74DF-604C-FFC8-D3B8-51349FBBD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22EF0-CFEB-066D-B206-A6376EC36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92C90-B7E9-516D-EC12-8536AE012D52}"/>
              </a:ext>
            </a:extLst>
          </p:cNvPr>
          <p:cNvSpPr>
            <a:spLocks noGrp="1"/>
          </p:cNvSpPr>
          <p:nvPr>
            <p:ph type="body" idx="1"/>
          </p:nvPr>
        </p:nvSpPr>
        <p:spPr/>
        <p:txBody>
          <a:bodyPr/>
          <a:lstStyle/>
          <a:p>
            <a:pPr marL="285750" indent="-285750">
              <a:buFont typeface="Arial" panose="020B0604020202020204" pitchFamily="34" charset="0"/>
              <a:buChar char="•"/>
            </a:pPr>
            <a:r>
              <a:rPr lang="en-US" sz="1600" b="1" dirty="0"/>
              <a:t>Validate Security Controls</a:t>
            </a:r>
          </a:p>
          <a:p>
            <a:pPr lvl="1">
              <a:buFont typeface="Arial" panose="020B0604020202020204" pitchFamily="34" charset="0"/>
              <a:buChar char="•"/>
            </a:pPr>
            <a:r>
              <a:rPr lang="en-US" sz="1600" dirty="0"/>
              <a:t>Physical assessments help ensure that security controls are working as intended. This includes verifying that access control mechanisms, like badge readers and locks, are functioning properly and providing the intended level of security.</a:t>
            </a:r>
          </a:p>
          <a:p>
            <a:pPr lvl="1">
              <a:buFont typeface="Arial" panose="020B0604020202020204" pitchFamily="34" charset="0"/>
              <a:buChar char="•"/>
            </a:pPr>
            <a:r>
              <a:rPr lang="en-US" sz="1600" dirty="0"/>
              <a:t>By testing these controls in a real-world context, you can uncover weaknesses or malfunctions that might otherwise go unnoticed, enhancing both physical and cybersecurity.</a:t>
            </a:r>
          </a:p>
          <a:p>
            <a:pPr marL="285750" indent="-285750">
              <a:buFont typeface="Arial" panose="020B0604020202020204" pitchFamily="34" charset="0"/>
              <a:buChar char="•"/>
            </a:pPr>
            <a:r>
              <a:rPr lang="en-US" sz="1600" b="1" dirty="0"/>
              <a:t>Process Improvement</a:t>
            </a:r>
          </a:p>
          <a:p>
            <a:pPr lvl="1">
              <a:buFont typeface="Arial" panose="020B0604020202020204" pitchFamily="34" charset="0"/>
              <a:buChar char="•"/>
            </a:pPr>
            <a:r>
              <a:rPr lang="en-US" sz="1600" dirty="0"/>
              <a:t>Assessments reveal not only security vulnerabilities but also opportunities for process improvement. For instance, if you find that access logs are inconsistently maintained, you can improve procedures to ensure accurate record-keeping.</a:t>
            </a:r>
          </a:p>
          <a:p>
            <a:pPr lvl="1">
              <a:buFont typeface="Arial" panose="020B0604020202020204" pitchFamily="34" charset="0"/>
              <a:buChar char="•"/>
            </a:pPr>
            <a:r>
              <a:rPr lang="en-US" sz="1600" dirty="0"/>
              <a:t>This continuous improvement strengthens your organization’s overall security posture, as refining processes helps reduce gaps and enhances compliance with security standards.</a:t>
            </a:r>
          </a:p>
          <a:p>
            <a:pPr marL="285750" indent="-285750">
              <a:buFont typeface="Arial" panose="020B0604020202020204" pitchFamily="34" charset="0"/>
              <a:buChar char="•"/>
            </a:pPr>
            <a:r>
              <a:rPr lang="en-US" sz="1600" b="1" dirty="0"/>
              <a:t>Identify Attack Vectors</a:t>
            </a:r>
          </a:p>
          <a:p>
            <a:pPr lvl="1">
              <a:buFont typeface="Arial" panose="020B0604020202020204" pitchFamily="34" charset="0"/>
              <a:buChar char="•"/>
            </a:pPr>
            <a:r>
              <a:rPr lang="en-US" sz="1600" dirty="0"/>
              <a:t>Physical assessments identify potential entry points or methods that attackers might exploit to gain unauthorized access. For example, you might discover that certain areas are inadequately monitored, creating vulnerabilities that could be used to access sensitive systems.</a:t>
            </a:r>
          </a:p>
          <a:p>
            <a:pPr lvl="1">
              <a:buFont typeface="Arial" panose="020B0604020202020204" pitchFamily="34" charset="0"/>
              <a:buChar char="•"/>
            </a:pPr>
            <a:r>
              <a:rPr lang="en-US" sz="1600" dirty="0"/>
              <a:t>Understanding these attack vectors allows for targeted defenses, addressing weaknesses before they can be exploited and reducing the risk of security incidents that could impact cybersecurity.</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AFC2F9E-5714-63E7-3F04-160B0FC7FD47}"/>
              </a:ext>
            </a:extLst>
          </p:cNvPr>
          <p:cNvSpPr>
            <a:spLocks noGrp="1"/>
          </p:cNvSpPr>
          <p:nvPr>
            <p:ph type="sldNum" sz="quarter" idx="5"/>
          </p:nvPr>
        </p:nvSpPr>
        <p:spPr/>
        <p:txBody>
          <a:bodyPr/>
          <a:lstStyle/>
          <a:p>
            <a:fld id="{42A5731D-08B2-4A3D-A76E-5C322C96BCF5}" type="slidenum">
              <a:rPr lang="en-US" smtClean="0"/>
              <a:t>11</a:t>
            </a:fld>
            <a:endParaRPr lang="en-US"/>
          </a:p>
        </p:txBody>
      </p:sp>
    </p:spTree>
    <p:extLst>
      <p:ext uri="{BB962C8B-B14F-4D97-AF65-F5344CB8AC3E}">
        <p14:creationId xmlns:p14="http://schemas.microsoft.com/office/powerpoint/2010/main" val="4277908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8D39-0CA9-B069-D84A-A04450B22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E1720-47BD-5CF4-66E4-28105B2A4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17094-1A98-F46E-8AA9-EA3F0AE6A142}"/>
              </a:ext>
            </a:extLst>
          </p:cNvPr>
          <p:cNvSpPr>
            <a:spLocks noGrp="1"/>
          </p:cNvSpPr>
          <p:nvPr>
            <p:ph type="body" idx="1"/>
          </p:nvPr>
        </p:nvSpPr>
        <p:spPr/>
        <p:txBody>
          <a:bodyPr/>
          <a:lstStyle/>
          <a:p>
            <a:pPr marL="285750" indent="-285750">
              <a:buFont typeface="Arial" panose="020B0604020202020204" pitchFamily="34" charset="0"/>
              <a:buChar char="•"/>
            </a:pPr>
            <a:r>
              <a:rPr lang="en-US" sz="1600" b="1" dirty="0"/>
              <a:t>Identify Future Assessment Needs:</a:t>
            </a:r>
            <a:endParaRPr lang="en-US" sz="1600" dirty="0"/>
          </a:p>
          <a:p>
            <a:pPr lvl="1">
              <a:buFont typeface="Arial" panose="020B0604020202020204" pitchFamily="34" charset="0"/>
              <a:buChar char="•"/>
            </a:pPr>
            <a:r>
              <a:rPr lang="en-US" sz="1600" dirty="0"/>
              <a:t>Discovery assessments are the first step in understanding the scope and scale of what needs to be assessed. This involves identifying all critical assets and areas that require security evaluation, such as data centers, server rooms, control centers, and any points of public access.</a:t>
            </a:r>
          </a:p>
          <a:p>
            <a:pPr lvl="1">
              <a:buFont typeface="Arial" panose="020B0604020202020204" pitchFamily="34" charset="0"/>
              <a:buChar char="•"/>
            </a:pPr>
            <a:r>
              <a:rPr lang="en-US" sz="1600" dirty="0"/>
              <a:t>The purpose here is to get a big-picture view of what areas will need further, more detailed assessments in future phases. This helps in prioritizing which locations are the most critical.</a:t>
            </a:r>
          </a:p>
          <a:p>
            <a:pPr marL="285750" indent="-285750">
              <a:buFont typeface="Arial" panose="020B0604020202020204" pitchFamily="34" charset="0"/>
              <a:buChar char="•"/>
            </a:pPr>
            <a:r>
              <a:rPr lang="en-US" sz="1600" b="1" dirty="0"/>
              <a:t>Determine Assessment Methods:</a:t>
            </a:r>
            <a:endParaRPr lang="en-US" sz="1600" dirty="0"/>
          </a:p>
          <a:p>
            <a:pPr lvl="1">
              <a:buFont typeface="Arial" panose="020B0604020202020204" pitchFamily="34" charset="0"/>
              <a:buChar char="•"/>
            </a:pPr>
            <a:r>
              <a:rPr lang="en-US" sz="1600" dirty="0"/>
              <a:t>After identifying what needs to be assessed, the next step is to outline potential methods for those future assessments. For example, if you’re dealing with access control points, you might consider testing badge systems or surveillance coverage.</a:t>
            </a:r>
          </a:p>
          <a:p>
            <a:pPr lvl="1">
              <a:buFont typeface="Arial" panose="020B0604020202020204" pitchFamily="34" charset="0"/>
              <a:buChar char="•"/>
            </a:pPr>
            <a:r>
              <a:rPr lang="en-US" sz="1600" dirty="0"/>
              <a:t>This planning ensures that when you move into detailed assessments, you’ll have a clear approach in mind, tailored to the unique needs of each location or asset.</a:t>
            </a:r>
          </a:p>
          <a:p>
            <a:pPr marL="285750" indent="-285750">
              <a:buFont typeface="Arial" panose="020B0604020202020204" pitchFamily="34" charset="0"/>
              <a:buChar char="•"/>
            </a:pPr>
            <a:r>
              <a:rPr lang="en-US" sz="1600" b="1" dirty="0"/>
              <a:t>Map Locations of Key Assets:</a:t>
            </a:r>
            <a:endParaRPr lang="en-US" sz="1600" dirty="0"/>
          </a:p>
          <a:p>
            <a:pPr lvl="1">
              <a:buFont typeface="Arial" panose="020B0604020202020204" pitchFamily="34" charset="0"/>
              <a:buChar char="•"/>
            </a:pPr>
            <a:r>
              <a:rPr lang="en-US" sz="1600" dirty="0"/>
              <a:t>Discovery assessments also involve mapping out where key assets are physically located within the environment. This could include mapping out the layout of critical areas, entrances, exits, and high-traffic zones.</a:t>
            </a:r>
          </a:p>
          <a:p>
            <a:pPr lvl="1">
              <a:buFont typeface="Arial" panose="020B0604020202020204" pitchFamily="34" charset="0"/>
              <a:buChar char="•"/>
            </a:pPr>
            <a:r>
              <a:rPr lang="en-US" sz="1600" dirty="0"/>
              <a:t>A thorough understanding of physical locations helps in identifying vulnerabilities, such as unmonitored areas or potential access points for unauthorized individuals.</a:t>
            </a:r>
          </a:p>
          <a:p>
            <a:pPr marL="285750" indent="-285750">
              <a:buFont typeface="Arial" panose="020B0604020202020204" pitchFamily="34" charset="0"/>
              <a:buChar char="•"/>
            </a:pPr>
            <a:r>
              <a:rPr lang="en-US" sz="1600" b="1" dirty="0"/>
              <a:t>Establish Contact with Key Stakeholders:</a:t>
            </a:r>
            <a:endParaRPr lang="en-US" sz="1600" dirty="0"/>
          </a:p>
          <a:p>
            <a:pPr lvl="1">
              <a:buFont typeface="Arial" panose="020B0604020202020204" pitchFamily="34" charset="0"/>
              <a:buChar char="•"/>
            </a:pPr>
            <a:r>
              <a:rPr lang="en-US" sz="1600" dirty="0"/>
              <a:t>Finally, it’s essential to identify and engage with stakeholders who have knowledge of, or access to, the areas you plan to assess. This includes facility managers, security teams, and IT personnel who can provide insights and support during the assessment process.</a:t>
            </a:r>
          </a:p>
          <a:p>
            <a:pPr lvl="1">
              <a:buFont typeface="Arial" panose="020B0604020202020204" pitchFamily="34" charset="0"/>
              <a:buChar char="•"/>
            </a:pPr>
            <a:r>
              <a:rPr lang="en-US" sz="1600" dirty="0"/>
              <a:t>Building these connections early helps ensure that when detailed assessments are conducted, you have the cooperation and information needed to effectively evaluate each area.</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C26079A-A1B1-F36E-6993-6F02C66CEE86}"/>
              </a:ext>
            </a:extLst>
          </p:cNvPr>
          <p:cNvSpPr>
            <a:spLocks noGrp="1"/>
          </p:cNvSpPr>
          <p:nvPr>
            <p:ph type="sldNum" sz="quarter" idx="5"/>
          </p:nvPr>
        </p:nvSpPr>
        <p:spPr/>
        <p:txBody>
          <a:bodyPr/>
          <a:lstStyle/>
          <a:p>
            <a:fld id="{42A5731D-08B2-4A3D-A76E-5C322C96BCF5}" type="slidenum">
              <a:rPr lang="en-US" smtClean="0"/>
              <a:t>13</a:t>
            </a:fld>
            <a:endParaRPr lang="en-US"/>
          </a:p>
        </p:txBody>
      </p:sp>
    </p:spTree>
    <p:extLst>
      <p:ext uri="{BB962C8B-B14F-4D97-AF65-F5344CB8AC3E}">
        <p14:creationId xmlns:p14="http://schemas.microsoft.com/office/powerpoint/2010/main" val="2285144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F68BF-76D0-CB1D-E427-EF79BD440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4D6CD-F4B3-5FC5-44CB-C611D4BC6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0BBA3-0F7E-827C-196B-48542A392A80}"/>
              </a:ext>
            </a:extLst>
          </p:cNvPr>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Challenges of Station Security: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Stations are high-traffic areas that are accessible to the public, making them vulnerable to various threats, including unauthorized access, vandalism, and even terrorism. Station assessments focus on safeguarding these busy hubs.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public nature of stations requires a balance between security and convenience. Security measures should be robust yet unobtrusive, maintaining smooth passenger flow while mitigating risks.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Key Assessment Areas: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Access Points: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Evaluate entrance and exit controls, including turnstiles, ticket barriers, and emergency exits. Secure access points ensure only authorized personnel can enter restricted areas.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Surveillance:</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Assess camera coverage and positioning to ensure all critical areas, such as platforms, ticketing areas, and entry points, are monitored. Blind spots can be exploited by malicious actors, so surveillance must be comprehensive.</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7A3FAD1-9F1C-9C5C-9349-FBFCD060A3B9}"/>
              </a:ext>
            </a:extLst>
          </p:cNvPr>
          <p:cNvSpPr>
            <a:spLocks noGrp="1"/>
          </p:cNvSpPr>
          <p:nvPr>
            <p:ph type="sldNum" sz="quarter" idx="5"/>
          </p:nvPr>
        </p:nvSpPr>
        <p:spPr/>
        <p:txBody>
          <a:bodyPr/>
          <a:lstStyle/>
          <a:p>
            <a:fld id="{42A5731D-08B2-4A3D-A76E-5C322C96BCF5}" type="slidenum">
              <a:rPr lang="en-US" smtClean="0"/>
              <a:t>14</a:t>
            </a:fld>
            <a:endParaRPr lang="en-US"/>
          </a:p>
        </p:txBody>
      </p:sp>
    </p:spTree>
    <p:extLst>
      <p:ext uri="{BB962C8B-B14F-4D97-AF65-F5344CB8AC3E}">
        <p14:creationId xmlns:p14="http://schemas.microsoft.com/office/powerpoint/2010/main" val="856782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B88E-415A-D172-4E2B-EFFAF8D6CB75}"/>
              </a:ext>
            </a:extLst>
          </p:cNvPr>
          <p:cNvSpPr>
            <a:spLocks noGrp="1"/>
          </p:cNvSpPr>
          <p:nvPr>
            <p:ph type="ctrTitle" hasCustomPrompt="1"/>
          </p:nvPr>
        </p:nvSpPr>
        <p:spPr>
          <a:xfrm>
            <a:off x="2759242" y="2259185"/>
            <a:ext cx="8583948" cy="2387600"/>
          </a:xfrm>
          <a:prstGeom prst="rect">
            <a:avLst/>
          </a:prstGeom>
        </p:spPr>
        <p:txBody>
          <a:bodyPr anchor="b"/>
          <a:lstStyle>
            <a:lvl1pPr algn="r">
              <a:defRPr sz="6000">
                <a:solidFill>
                  <a:schemeClr val="bg1"/>
                </a:solidFill>
                <a:latin typeface="Arial" panose="020B0604020202020204" pitchFamily="34" charset="0"/>
                <a:cs typeface="Arial" panose="020B0604020202020204" pitchFamily="34" charset="0"/>
              </a:defRPr>
            </a:lvl1pPr>
          </a:lstStyle>
          <a:p>
            <a:r>
              <a:rPr lang="en-US"/>
              <a:t>Master Title Slide</a:t>
            </a:r>
            <a:br>
              <a:rPr lang="en-US"/>
            </a:br>
            <a:r>
              <a:rPr lang="en-US"/>
              <a:t>Arial, 60pt</a:t>
            </a:r>
          </a:p>
        </p:txBody>
      </p:sp>
      <p:sp>
        <p:nvSpPr>
          <p:cNvPr id="3" name="Subtitle 2">
            <a:extLst>
              <a:ext uri="{FF2B5EF4-FFF2-40B4-BE49-F238E27FC236}">
                <a16:creationId xmlns:a16="http://schemas.microsoft.com/office/drawing/2014/main" id="{169BA815-F365-D8D9-48A5-D3F226F0E80F}"/>
              </a:ext>
            </a:extLst>
          </p:cNvPr>
          <p:cNvSpPr>
            <a:spLocks noGrp="1"/>
          </p:cNvSpPr>
          <p:nvPr>
            <p:ph type="subTitle" idx="1" hasCustomPrompt="1"/>
          </p:nvPr>
        </p:nvSpPr>
        <p:spPr>
          <a:xfrm>
            <a:off x="2759242" y="4738860"/>
            <a:ext cx="8583948" cy="715456"/>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Slide, Arial, 24pt</a:t>
            </a:r>
          </a:p>
        </p:txBody>
      </p:sp>
    </p:spTree>
    <p:custDataLst>
      <p:tags r:id="rId1"/>
    </p:custDataLst>
    <p:extLst>
      <p:ext uri="{BB962C8B-B14F-4D97-AF65-F5344CB8AC3E}">
        <p14:creationId xmlns:p14="http://schemas.microsoft.com/office/powerpoint/2010/main" val="234639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42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B9D9-9CBE-29A4-F035-1B8A5316279A}"/>
              </a:ext>
            </a:extLst>
          </p:cNvPr>
          <p:cNvSpPr>
            <a:spLocks noGrp="1"/>
          </p:cNvSpPr>
          <p:nvPr>
            <p:ph type="title"/>
          </p:nvPr>
        </p:nvSpPr>
        <p:spPr>
          <a:xfrm>
            <a:off x="4962526" y="3134032"/>
            <a:ext cx="6391274" cy="1359310"/>
          </a:xfrm>
          <a:prstGeom prst="rect">
            <a:avLst/>
          </a:prstGeom>
        </p:spPr>
        <p:txBody>
          <a:bodyPr anchor="ctr">
            <a:noAutofit/>
          </a:bodyPr>
          <a:lstStyle>
            <a:lvl1pPr algn="r" defTabSz="914400" rtl="0" eaLnBrk="1" latinLnBrk="0" hangingPunct="1">
              <a:lnSpc>
                <a:spcPct val="90000"/>
              </a:lnSpc>
              <a:spcBef>
                <a:spcPct val="0"/>
              </a:spcBef>
              <a:buNone/>
              <a:defRPr lang="en-US" sz="6000" b="1" i="0" kern="1200" dirty="0">
                <a:solidFill>
                  <a:schemeClr val="bg1"/>
                </a:solidFill>
                <a:latin typeface="Arial" panose="020B0604020202020204" pitchFamily="34" charset="0"/>
                <a:ea typeface="+mj-ea"/>
                <a:cs typeface="Arial" panose="020B0604020202020204" pitchFamily="34" charset="0"/>
              </a:defRPr>
            </a:lvl1pPr>
          </a:lstStyle>
          <a:p>
            <a:endParaRPr lang="en-US"/>
          </a:p>
        </p:txBody>
      </p:sp>
      <p:sp>
        <p:nvSpPr>
          <p:cNvPr id="3" name="Rectangle 2">
            <a:extLst>
              <a:ext uri="{FF2B5EF4-FFF2-40B4-BE49-F238E27FC236}">
                <a16:creationId xmlns:a16="http://schemas.microsoft.com/office/drawing/2014/main" id="{C67BB07F-389B-DF20-EDFB-217FB792A848}"/>
              </a:ext>
            </a:extLst>
          </p:cNvPr>
          <p:cNvSpPr/>
          <p:nvPr userDrawn="1"/>
        </p:nvSpPr>
        <p:spPr>
          <a:xfrm>
            <a:off x="12127992" y="3134032"/>
            <a:ext cx="64008" cy="1359310"/>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82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1B27761-F6CF-8D81-6BB3-5CD47323529A}"/>
              </a:ext>
            </a:extLst>
          </p:cNvPr>
          <p:cNvSpPr>
            <a:spLocks noGrp="1"/>
          </p:cNvSpPr>
          <p:nvPr>
            <p:ph idx="1" hasCustomPrompt="1"/>
          </p:nvPr>
        </p:nvSpPr>
        <p:spPr>
          <a:xfrm>
            <a:off x="838199" y="679938"/>
            <a:ext cx="6160478" cy="5310554"/>
          </a:xfrm>
          <a:prstGeom prst="rect">
            <a:avLst/>
          </a:prstGeom>
        </p:spPr>
        <p:txBody>
          <a:bodyPr vert="horz" lIns="91440" tIns="45720" rIns="91440" bIns="45720" rtlCol="0" anchor="ctr">
            <a:noAutofit/>
          </a:bodyPr>
          <a:lstStyle>
            <a:lvl1pPr marL="0" indent="0">
              <a:buNone/>
              <a:defRPr sz="3000" b="1"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vl6pPr marL="2286000" indent="0">
              <a:buNone/>
              <a:defRPr/>
            </a:lvl6pPr>
          </a:lstStyle>
          <a:p>
            <a:pPr lvl="0"/>
            <a:r>
              <a:rPr lang="en-US"/>
              <a:t>Short paragraph text here using 30pt Arial font. To change the photo, click the image icon located in the center of the circle.</a:t>
            </a:r>
            <a:br>
              <a:rPr lang="en-US"/>
            </a:br>
            <a:endParaRPr lang="en-US"/>
          </a:p>
        </p:txBody>
      </p:sp>
      <p:pic>
        <p:nvPicPr>
          <p:cNvPr id="11" name="Picture 10" descr="A person and person sitting on a train&#10;&#10;Description automatically generated with low confidence">
            <a:extLst>
              <a:ext uri="{FF2B5EF4-FFF2-40B4-BE49-F238E27FC236}">
                <a16:creationId xmlns:a16="http://schemas.microsoft.com/office/drawing/2014/main" id="{6EC35C28-245E-E09B-F5B4-759FECD03C59}"/>
              </a:ext>
            </a:extLst>
          </p:cNvPr>
          <p:cNvPicPr>
            <a:picLocks noChangeAspect="1"/>
          </p:cNvPicPr>
          <p:nvPr userDrawn="1"/>
        </p:nvPicPr>
        <p:blipFill>
          <a:blip r:embed="rId3"/>
          <a:stretch>
            <a:fillRect/>
          </a:stretch>
        </p:blipFill>
        <p:spPr>
          <a:xfrm>
            <a:off x="7222227" y="886475"/>
            <a:ext cx="4119851" cy="4184628"/>
          </a:xfrm>
          <a:prstGeom prst="rect">
            <a:avLst/>
          </a:prstGeom>
        </p:spPr>
      </p:pic>
      <p:sp>
        <p:nvSpPr>
          <p:cNvPr id="14" name="Picture Placeholder 13">
            <a:extLst>
              <a:ext uri="{FF2B5EF4-FFF2-40B4-BE49-F238E27FC236}">
                <a16:creationId xmlns:a16="http://schemas.microsoft.com/office/drawing/2014/main" id="{14143C2A-DBA7-DE0F-6041-0CA1B08D8BDF}"/>
              </a:ext>
            </a:extLst>
          </p:cNvPr>
          <p:cNvSpPr>
            <a:spLocks noGrp="1"/>
          </p:cNvSpPr>
          <p:nvPr>
            <p:ph type="pic" sz="quarter" idx="10" hasCustomPrompt="1"/>
          </p:nvPr>
        </p:nvSpPr>
        <p:spPr>
          <a:xfrm>
            <a:off x="7505205" y="1124712"/>
            <a:ext cx="3677907" cy="3690731"/>
          </a:xfrm>
          <a:prstGeom prst="ellipse">
            <a:avLst/>
          </a:prstGeom>
        </p:spPr>
        <p:txBody>
          <a:bodyPr anchor="ctr"/>
          <a:lstStyle>
            <a:lvl1pPr marL="0" indent="0" algn="ctr">
              <a:buNone/>
              <a:defRPr b="1" i="0">
                <a:solidFill>
                  <a:schemeClr val="bg1"/>
                </a:solidFill>
                <a:latin typeface="Avenir Heavy" panose="02000503020000020003" pitchFamily="2" charset="0"/>
              </a:defRPr>
            </a:lvl1pPr>
          </a:lstStyle>
          <a:p>
            <a:r>
              <a:rPr lang="en-US"/>
              <a:t>PICTURE</a:t>
            </a:r>
          </a:p>
        </p:txBody>
      </p:sp>
      <p:sp>
        <p:nvSpPr>
          <p:cNvPr id="2" name="Slide Number Placeholder 3">
            <a:extLst>
              <a:ext uri="{FF2B5EF4-FFF2-40B4-BE49-F238E27FC236}">
                <a16:creationId xmlns:a16="http://schemas.microsoft.com/office/drawing/2014/main" id="{6911F437-DDDC-5B95-CBA2-BFA02017729F}"/>
              </a:ext>
            </a:extLst>
          </p:cNvPr>
          <p:cNvSpPr>
            <a:spLocks noGrp="1"/>
          </p:cNvSpPr>
          <p:nvPr>
            <p:ph type="sldNum" sz="quarter" idx="4294967295"/>
          </p:nvPr>
        </p:nvSpPr>
        <p:spPr>
          <a:xfrm>
            <a:off x="10150764" y="6298020"/>
            <a:ext cx="2041236" cy="365125"/>
          </a:xfrm>
          <a:prstGeom prst="rect">
            <a:avLst/>
          </a:prstGeom>
        </p:spPr>
        <p:txBody>
          <a:bodyPr vert="horz" lIns="91440" tIns="45720" rIns="91440" bIns="45720" rtlCol="0" anchor="ctr">
            <a:normAutofit/>
          </a:bodyPr>
          <a:lstStyle/>
          <a:p>
            <a:pPr algn="r">
              <a:spcAft>
                <a:spcPts val="600"/>
              </a:spcAft>
              <a:defRPr/>
            </a:pPr>
            <a:fld id="{40DE66B9-FB74-D049-AF25-91E07A4939CB}" type="slidenum">
              <a:rPr lang="en-US" sz="1200" smtClean="0">
                <a:solidFill>
                  <a:prstClr val="black">
                    <a:tint val="75000"/>
                  </a:prstClr>
                </a:solidFill>
                <a:latin typeface="Calibri" panose="020F0502020204030204"/>
              </a:rPr>
              <a:pPr algn="r">
                <a:spcAft>
                  <a:spcPts val="600"/>
                </a:spcAft>
                <a:defRPr/>
              </a:pPr>
              <a:t>‹#›</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550275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losing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B88E-415A-D172-4E2B-EFFAF8D6CB75}"/>
              </a:ext>
            </a:extLst>
          </p:cNvPr>
          <p:cNvSpPr>
            <a:spLocks noGrp="1"/>
          </p:cNvSpPr>
          <p:nvPr>
            <p:ph type="ctrTitle" hasCustomPrompt="1"/>
          </p:nvPr>
        </p:nvSpPr>
        <p:spPr>
          <a:xfrm>
            <a:off x="2759242" y="1756064"/>
            <a:ext cx="8594558" cy="1672937"/>
          </a:xfrm>
          <a:prstGeom prst="rect">
            <a:avLst/>
          </a:prstGeom>
        </p:spPr>
        <p:txBody>
          <a:bodyPr anchor="b"/>
          <a:lstStyle>
            <a:lvl1pPr algn="r">
              <a:defRPr sz="6000">
                <a:solidFill>
                  <a:schemeClr val="bg1"/>
                </a:solidFill>
                <a:latin typeface="Arial" panose="020B0604020202020204" pitchFamily="34" charset="0"/>
                <a:cs typeface="Arial" panose="020B0604020202020204" pitchFamily="34" charset="0"/>
              </a:defRPr>
            </a:lvl1pPr>
          </a:lstStyle>
          <a:p>
            <a:r>
              <a:rPr lang="en-US"/>
              <a:t>Master Title Slide</a:t>
            </a:r>
            <a:br>
              <a:rPr lang="en-US"/>
            </a:br>
            <a:r>
              <a:rPr lang="en-US"/>
              <a:t>Arial, 60pt</a:t>
            </a:r>
          </a:p>
        </p:txBody>
      </p:sp>
      <p:sp>
        <p:nvSpPr>
          <p:cNvPr id="3" name="Subtitle 2">
            <a:extLst>
              <a:ext uri="{FF2B5EF4-FFF2-40B4-BE49-F238E27FC236}">
                <a16:creationId xmlns:a16="http://schemas.microsoft.com/office/drawing/2014/main" id="{169BA815-F365-D8D9-48A5-D3F226F0E80F}"/>
              </a:ext>
            </a:extLst>
          </p:cNvPr>
          <p:cNvSpPr>
            <a:spLocks noGrp="1"/>
          </p:cNvSpPr>
          <p:nvPr>
            <p:ph type="subTitle" idx="1" hasCustomPrompt="1"/>
          </p:nvPr>
        </p:nvSpPr>
        <p:spPr>
          <a:xfrm>
            <a:off x="2759242" y="3576850"/>
            <a:ext cx="8583948" cy="715456"/>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Slide, Arial, 24pt</a:t>
            </a:r>
          </a:p>
        </p:txBody>
      </p:sp>
    </p:spTree>
    <p:custDataLst>
      <p:tags r:id="rId1"/>
    </p:custDataLst>
    <p:extLst>
      <p:ext uri="{BB962C8B-B14F-4D97-AF65-F5344CB8AC3E}">
        <p14:creationId xmlns:p14="http://schemas.microsoft.com/office/powerpoint/2010/main" val="2072486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5F3F84-F15D-04A7-E690-ED0A6F98BB59}"/>
              </a:ext>
            </a:extLst>
          </p:cNvPr>
          <p:cNvPicPr>
            <a:picLocks noChangeAspect="1"/>
          </p:cNvPicPr>
          <p:nvPr userDrawn="1"/>
        </p:nvPicPr>
        <p:blipFill>
          <a:blip r:embed="rId3">
            <a:alphaModFix amt="39000"/>
          </a:blip>
          <a:stretch>
            <a:fillRect/>
          </a:stretch>
        </p:blipFill>
        <p:spPr>
          <a:xfrm>
            <a:off x="0" y="3429000"/>
            <a:ext cx="12192000" cy="3429000"/>
          </a:xfrm>
          <a:prstGeom prst="rect">
            <a:avLst/>
          </a:prstGeom>
        </p:spPr>
      </p:pic>
      <p:pic>
        <p:nvPicPr>
          <p:cNvPr id="16" name="Picture 15">
            <a:extLst>
              <a:ext uri="{FF2B5EF4-FFF2-40B4-BE49-F238E27FC236}">
                <a16:creationId xmlns:a16="http://schemas.microsoft.com/office/drawing/2014/main" id="{57C91833-2FFA-29ED-ACDB-1225DDC3F459}"/>
              </a:ext>
            </a:extLst>
          </p:cNvPr>
          <p:cNvPicPr>
            <a:picLocks noChangeAspect="1"/>
          </p:cNvPicPr>
          <p:nvPr userDrawn="1"/>
        </p:nvPicPr>
        <p:blipFill>
          <a:blip r:embed="rId4"/>
          <a:stretch>
            <a:fillRect/>
          </a:stretch>
        </p:blipFill>
        <p:spPr>
          <a:xfrm>
            <a:off x="880453" y="4030849"/>
            <a:ext cx="10431094" cy="1112651"/>
          </a:xfrm>
          <a:prstGeom prst="rect">
            <a:avLst/>
          </a:prstGeom>
        </p:spPr>
      </p:pic>
      <p:sp>
        <p:nvSpPr>
          <p:cNvPr id="2" name="Title 1">
            <a:extLst>
              <a:ext uri="{FF2B5EF4-FFF2-40B4-BE49-F238E27FC236}">
                <a16:creationId xmlns:a16="http://schemas.microsoft.com/office/drawing/2014/main" id="{C7170F14-C315-DE46-84E5-9973AC1DD5E6}"/>
              </a:ext>
            </a:extLst>
          </p:cNvPr>
          <p:cNvSpPr txBox="1">
            <a:spLocks/>
          </p:cNvSpPr>
          <p:nvPr userDrawn="1"/>
        </p:nvSpPr>
        <p:spPr>
          <a:xfrm>
            <a:off x="816787" y="640732"/>
            <a:ext cx="4752164" cy="2213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venir Next LT Pro" panose="020B0504020202020204" pitchFamily="34" charset="0"/>
                <a:ea typeface="+mj-ea"/>
                <a:cs typeface="+mj-cs"/>
              </a:defRPr>
            </a:lvl1pPr>
          </a:lstStyle>
          <a:p>
            <a:pPr algn="l" defTabSz="914400" rtl="0" eaLnBrk="1" latinLnBrk="0" hangingPunct="1">
              <a:lnSpc>
                <a:spcPct val="90000"/>
              </a:lnSpc>
              <a:spcBef>
                <a:spcPct val="0"/>
              </a:spcBef>
              <a:buNone/>
            </a:pPr>
            <a:endParaRPr lang="en-US" sz="4400" b="1" i="0" kern="120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7911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B88E-415A-D172-4E2B-EFFAF8D6CB75}"/>
              </a:ext>
            </a:extLst>
          </p:cNvPr>
          <p:cNvSpPr>
            <a:spLocks noGrp="1"/>
          </p:cNvSpPr>
          <p:nvPr>
            <p:ph type="ctrTitle" hasCustomPrompt="1"/>
          </p:nvPr>
        </p:nvSpPr>
        <p:spPr>
          <a:xfrm>
            <a:off x="2759242" y="2259185"/>
            <a:ext cx="8583948" cy="2387600"/>
          </a:xfrm>
          <a:prstGeom prst="rect">
            <a:avLst/>
          </a:prstGeom>
        </p:spPr>
        <p:txBody>
          <a:bodyPr anchor="b"/>
          <a:lstStyle>
            <a:lvl1pPr algn="r">
              <a:defRPr sz="6000">
                <a:solidFill>
                  <a:schemeClr val="bg1"/>
                </a:solidFill>
                <a:latin typeface="Arial" panose="020B0604020202020204" pitchFamily="34" charset="0"/>
                <a:cs typeface="Arial" panose="020B0604020202020204" pitchFamily="34" charset="0"/>
              </a:defRPr>
            </a:lvl1pPr>
          </a:lstStyle>
          <a:p>
            <a:r>
              <a:rPr lang="en-US"/>
              <a:t>Master Title Slide</a:t>
            </a:r>
            <a:br>
              <a:rPr lang="en-US"/>
            </a:br>
            <a:r>
              <a:rPr lang="en-US"/>
              <a:t>Arial, 60pt</a:t>
            </a:r>
          </a:p>
        </p:txBody>
      </p:sp>
      <p:sp>
        <p:nvSpPr>
          <p:cNvPr id="3" name="Subtitle 2">
            <a:extLst>
              <a:ext uri="{FF2B5EF4-FFF2-40B4-BE49-F238E27FC236}">
                <a16:creationId xmlns:a16="http://schemas.microsoft.com/office/drawing/2014/main" id="{169BA815-F365-D8D9-48A5-D3F226F0E80F}"/>
              </a:ext>
            </a:extLst>
          </p:cNvPr>
          <p:cNvSpPr>
            <a:spLocks noGrp="1"/>
          </p:cNvSpPr>
          <p:nvPr>
            <p:ph type="subTitle" idx="1" hasCustomPrompt="1"/>
          </p:nvPr>
        </p:nvSpPr>
        <p:spPr>
          <a:xfrm>
            <a:off x="2759242" y="4738860"/>
            <a:ext cx="8583948" cy="715456"/>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Slide, Arial, 24pt</a:t>
            </a:r>
          </a:p>
        </p:txBody>
      </p:sp>
    </p:spTree>
    <p:custDataLst>
      <p:tags r:id="rId1"/>
    </p:custDataLst>
    <p:extLst>
      <p:ext uri="{BB962C8B-B14F-4D97-AF65-F5344CB8AC3E}">
        <p14:creationId xmlns:p14="http://schemas.microsoft.com/office/powerpoint/2010/main" val="2328566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_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B88E-415A-D172-4E2B-EFFAF8D6CB75}"/>
              </a:ext>
            </a:extLst>
          </p:cNvPr>
          <p:cNvSpPr>
            <a:spLocks noGrp="1"/>
          </p:cNvSpPr>
          <p:nvPr>
            <p:ph type="ctrTitle" hasCustomPrompt="1"/>
          </p:nvPr>
        </p:nvSpPr>
        <p:spPr>
          <a:xfrm>
            <a:off x="2759242" y="2259185"/>
            <a:ext cx="8583948" cy="2387600"/>
          </a:xfrm>
          <a:prstGeom prst="rect">
            <a:avLst/>
          </a:prstGeom>
        </p:spPr>
        <p:txBody>
          <a:bodyPr anchor="b"/>
          <a:lstStyle>
            <a:lvl1pPr algn="r">
              <a:defRPr sz="6000">
                <a:solidFill>
                  <a:srgbClr val="002A60"/>
                </a:solidFill>
                <a:latin typeface="Arial" panose="020B0604020202020204" pitchFamily="34" charset="0"/>
                <a:cs typeface="Arial" panose="020B0604020202020204" pitchFamily="34" charset="0"/>
              </a:defRPr>
            </a:lvl1pPr>
          </a:lstStyle>
          <a:p>
            <a:r>
              <a:rPr lang="en-US"/>
              <a:t>Master Title Slide</a:t>
            </a:r>
            <a:br>
              <a:rPr lang="en-US"/>
            </a:br>
            <a:r>
              <a:rPr lang="en-US"/>
              <a:t>Arial, 60pt</a:t>
            </a:r>
          </a:p>
        </p:txBody>
      </p:sp>
      <p:sp>
        <p:nvSpPr>
          <p:cNvPr id="3" name="Subtitle 2">
            <a:extLst>
              <a:ext uri="{FF2B5EF4-FFF2-40B4-BE49-F238E27FC236}">
                <a16:creationId xmlns:a16="http://schemas.microsoft.com/office/drawing/2014/main" id="{169BA815-F365-D8D9-48A5-D3F226F0E80F}"/>
              </a:ext>
            </a:extLst>
          </p:cNvPr>
          <p:cNvSpPr>
            <a:spLocks noGrp="1"/>
          </p:cNvSpPr>
          <p:nvPr>
            <p:ph type="subTitle" idx="1" hasCustomPrompt="1"/>
          </p:nvPr>
        </p:nvSpPr>
        <p:spPr>
          <a:xfrm>
            <a:off x="2759242" y="4738860"/>
            <a:ext cx="8583948" cy="715456"/>
          </a:xfrm>
          <a:prstGeom prst="rect">
            <a:avLst/>
          </a:prstGeom>
        </p:spPr>
        <p:txBody>
          <a:bodyPr/>
          <a:lstStyle>
            <a:lvl1pPr marL="0" indent="0" algn="r">
              <a:buNone/>
              <a:defRPr sz="24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Slide, Arial, 24pt</a:t>
            </a:r>
          </a:p>
        </p:txBody>
      </p:sp>
    </p:spTree>
    <p:extLst>
      <p:ext uri="{BB962C8B-B14F-4D97-AF65-F5344CB8AC3E}">
        <p14:creationId xmlns:p14="http://schemas.microsoft.com/office/powerpoint/2010/main" val="1935920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afety and Secur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16F11-B807-2DEE-A79D-FD893531F4A1}"/>
              </a:ext>
            </a:extLst>
          </p:cNvPr>
          <p:cNvSpPr/>
          <p:nvPr/>
        </p:nvSpPr>
        <p:spPr>
          <a:xfrm>
            <a:off x="175914"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B8222D3-D993-5BC6-8552-753DB26BB079}"/>
              </a:ext>
            </a:extLst>
          </p:cNvPr>
          <p:cNvSpPr/>
          <p:nvPr/>
        </p:nvSpPr>
        <p:spPr>
          <a:xfrm>
            <a:off x="4149860"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B13BABBC-8957-851B-4FF8-B8E4E366FDCE}"/>
              </a:ext>
            </a:extLst>
          </p:cNvPr>
          <p:cNvSpPr/>
          <p:nvPr/>
        </p:nvSpPr>
        <p:spPr>
          <a:xfrm>
            <a:off x="56092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CACB5E0-2C5D-ACDE-9FB9-EC28FA6425E7}"/>
              </a:ext>
            </a:extLst>
          </p:cNvPr>
          <p:cNvSpPr/>
          <p:nvPr/>
        </p:nvSpPr>
        <p:spPr>
          <a:xfrm>
            <a:off x="2162887"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C7D3C957-8E78-6C5B-8D62-CB5CFA69D3F9}"/>
              </a:ext>
            </a:extLst>
          </p:cNvPr>
          <p:cNvSpPr/>
          <p:nvPr/>
        </p:nvSpPr>
        <p:spPr>
          <a:xfrm>
            <a:off x="253282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6ECAF45-A283-CF51-1EE9-C512235E0335}"/>
              </a:ext>
            </a:extLst>
          </p:cNvPr>
          <p:cNvSpPr/>
          <p:nvPr/>
        </p:nvSpPr>
        <p:spPr>
          <a:xfrm>
            <a:off x="6136833"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22C8AA82-60FB-921A-6351-C335CF7B3562}"/>
              </a:ext>
            </a:extLst>
          </p:cNvPr>
          <p:cNvSpPr/>
          <p:nvPr/>
        </p:nvSpPr>
        <p:spPr>
          <a:xfrm>
            <a:off x="4497995"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5EC2645-2C41-2551-E923-BD4324B33436}"/>
              </a:ext>
            </a:extLst>
          </p:cNvPr>
          <p:cNvSpPr/>
          <p:nvPr/>
        </p:nvSpPr>
        <p:spPr>
          <a:xfrm>
            <a:off x="8123806"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064F5AB2-18C3-427E-9587-2F96BC9A6868}"/>
              </a:ext>
            </a:extLst>
          </p:cNvPr>
          <p:cNvSpPr/>
          <p:nvPr/>
        </p:nvSpPr>
        <p:spPr>
          <a:xfrm>
            <a:off x="653284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E4D8B95-6D10-E321-0D34-F83177B7A8C2}"/>
              </a:ext>
            </a:extLst>
          </p:cNvPr>
          <p:cNvSpPr/>
          <p:nvPr/>
        </p:nvSpPr>
        <p:spPr>
          <a:xfrm>
            <a:off x="10110780"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619035F1-95BB-5E84-C4AC-8AA3F6D25588}"/>
              </a:ext>
            </a:extLst>
          </p:cNvPr>
          <p:cNvSpPr/>
          <p:nvPr/>
        </p:nvSpPr>
        <p:spPr>
          <a:xfrm>
            <a:off x="8529681"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50B0DE6-9479-0A38-FC96-4B75A203437C}"/>
              </a:ext>
            </a:extLst>
          </p:cNvPr>
          <p:cNvSpPr/>
          <p:nvPr/>
        </p:nvSpPr>
        <p:spPr>
          <a:xfrm>
            <a:off x="10498931"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ight Triangle 16">
            <a:extLst>
              <a:ext uri="{FF2B5EF4-FFF2-40B4-BE49-F238E27FC236}">
                <a16:creationId xmlns:a16="http://schemas.microsoft.com/office/drawing/2014/main" id="{BF99C226-1014-84C7-C309-DD8D01393A19}"/>
              </a:ext>
            </a:extLst>
          </p:cNvPr>
          <p:cNvSpPr/>
          <p:nvPr/>
        </p:nvSpPr>
        <p:spPr>
          <a:xfrm flipH="1">
            <a:off x="169712" y="1057549"/>
            <a:ext cx="11846368" cy="4844264"/>
          </a:xfrm>
          <a:prstGeom prst="rtTriangle">
            <a:avLst/>
          </a:prstGeom>
          <a:solidFill>
            <a:schemeClr val="bg1">
              <a:alpha val="543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5A298CF-DFCA-3955-8239-0696F301141D}"/>
              </a:ext>
            </a:extLst>
          </p:cNvPr>
          <p:cNvSpPr txBox="1"/>
          <p:nvPr/>
        </p:nvSpPr>
        <p:spPr>
          <a:xfrm>
            <a:off x="175915" y="1912686"/>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Emergency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Preparedness</a:t>
            </a:r>
          </a:p>
        </p:txBody>
      </p:sp>
      <p:sp>
        <p:nvSpPr>
          <p:cNvPr id="19" name="TextBox 18">
            <a:extLst>
              <a:ext uri="{FF2B5EF4-FFF2-40B4-BE49-F238E27FC236}">
                <a16:creationId xmlns:a16="http://schemas.microsoft.com/office/drawing/2014/main" id="{5482119B-5111-53D8-B4DE-C23F152DA19D}"/>
              </a:ext>
            </a:extLst>
          </p:cNvPr>
          <p:cNvSpPr txBox="1"/>
          <p:nvPr/>
        </p:nvSpPr>
        <p:spPr>
          <a:xfrm>
            <a:off x="2163336"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Evacuation</a:t>
            </a:r>
          </a:p>
        </p:txBody>
      </p:sp>
      <p:sp>
        <p:nvSpPr>
          <p:cNvPr id="20" name="TextBox 19">
            <a:extLst>
              <a:ext uri="{FF2B5EF4-FFF2-40B4-BE49-F238E27FC236}">
                <a16:creationId xmlns:a16="http://schemas.microsoft.com/office/drawing/2014/main" id="{0989C08B-BAED-8DDB-6A43-4B5B6C562BC8}"/>
              </a:ext>
            </a:extLst>
          </p:cNvPr>
          <p:cNvSpPr txBox="1"/>
          <p:nvPr/>
        </p:nvSpPr>
        <p:spPr>
          <a:xfrm>
            <a:off x="4150756" y="1909788"/>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Reporting</a:t>
            </a:r>
          </a:p>
        </p:txBody>
      </p:sp>
      <p:sp>
        <p:nvSpPr>
          <p:cNvPr id="21" name="TextBox 20">
            <a:extLst>
              <a:ext uri="{FF2B5EF4-FFF2-40B4-BE49-F238E27FC236}">
                <a16:creationId xmlns:a16="http://schemas.microsoft.com/office/drawing/2014/main" id="{5A91B6A8-EABF-648D-752E-64E37B420EE4}"/>
              </a:ext>
            </a:extLst>
          </p:cNvPr>
          <p:cNvSpPr txBox="1"/>
          <p:nvPr/>
        </p:nvSpPr>
        <p:spPr>
          <a:xfrm>
            <a:off x="6138177" y="1909788"/>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Health and Wellbeing</a:t>
            </a:r>
          </a:p>
        </p:txBody>
      </p:sp>
      <p:sp>
        <p:nvSpPr>
          <p:cNvPr id="22" name="TextBox 21">
            <a:extLst>
              <a:ext uri="{FF2B5EF4-FFF2-40B4-BE49-F238E27FC236}">
                <a16:creationId xmlns:a16="http://schemas.microsoft.com/office/drawing/2014/main" id="{B80B461F-5557-91F8-2DA8-ED4C55BEDB18}"/>
              </a:ext>
            </a:extLst>
          </p:cNvPr>
          <p:cNvSpPr txBox="1"/>
          <p:nvPr/>
        </p:nvSpPr>
        <p:spPr>
          <a:xfrm>
            <a:off x="8125597"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Security</a:t>
            </a:r>
          </a:p>
        </p:txBody>
      </p:sp>
      <p:sp>
        <p:nvSpPr>
          <p:cNvPr id="23" name="TextBox 22">
            <a:extLst>
              <a:ext uri="{FF2B5EF4-FFF2-40B4-BE49-F238E27FC236}">
                <a16:creationId xmlns:a16="http://schemas.microsoft.com/office/drawing/2014/main" id="{8BA3FAFE-AAF9-7583-D2E0-0768598E18FB}"/>
              </a:ext>
            </a:extLst>
          </p:cNvPr>
          <p:cNvSpPr txBox="1"/>
          <p:nvPr/>
        </p:nvSpPr>
        <p:spPr>
          <a:xfrm>
            <a:off x="10113017"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Cybersecurity</a:t>
            </a:r>
          </a:p>
        </p:txBody>
      </p:sp>
      <p:cxnSp>
        <p:nvCxnSpPr>
          <p:cNvPr id="24" name="Straight Connector 23">
            <a:extLst>
              <a:ext uri="{FF2B5EF4-FFF2-40B4-BE49-F238E27FC236}">
                <a16:creationId xmlns:a16="http://schemas.microsoft.com/office/drawing/2014/main" id="{B03AC36B-0617-0B51-894B-F009F8C6E2EF}"/>
              </a:ext>
            </a:extLst>
          </p:cNvPr>
          <p:cNvCxnSpPr>
            <a:cxnSpLocks/>
          </p:cNvCxnSpPr>
          <p:nvPr/>
        </p:nvCxnSpPr>
        <p:spPr>
          <a:xfrm>
            <a:off x="262519"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0446AF6-B59A-F6DB-854C-BECE19359AAD}"/>
              </a:ext>
            </a:extLst>
          </p:cNvPr>
          <p:cNvSpPr txBox="1"/>
          <p:nvPr/>
        </p:nvSpPr>
        <p:spPr>
          <a:xfrm>
            <a:off x="183008" y="2608604"/>
            <a:ext cx="190349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Our physical address is </a:t>
            </a:r>
            <a:r>
              <a:rPr lang="en-US" sz="1300" b="0">
                <a:solidFill>
                  <a:prstClr val="white"/>
                </a:solidFill>
                <a:latin typeface="Arial" panose="020B0604020202020204" pitchFamily="34" charset="0"/>
                <a:ea typeface="Segoe UI" panose="020B0502040204020203" pitchFamily="34" charset="0"/>
                <a:cs typeface="Arial" panose="020B0604020202020204" pitchFamily="34" charset="0"/>
              </a:rPr>
              <a:t>__________________</a:t>
            </a:r>
            <a:endParaRPr kumimoji="0" lang="en-US" sz="130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Who will call 911, and who is their backup?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Who is CPR/AED qualified?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Know the location of emergency equipment. </a:t>
            </a:r>
            <a:endParaRPr kumimoji="0" lang="en-US" sz="1300" b="0" i="0" u="none" strike="sng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6" name="TextBox 25">
            <a:extLst>
              <a:ext uri="{FF2B5EF4-FFF2-40B4-BE49-F238E27FC236}">
                <a16:creationId xmlns:a16="http://schemas.microsoft.com/office/drawing/2014/main" id="{1E260392-FB6F-E7E4-1640-210C172DD41B}"/>
              </a:ext>
            </a:extLst>
          </p:cNvPr>
          <p:cNvSpPr txBox="1"/>
          <p:nvPr/>
        </p:nvSpPr>
        <p:spPr>
          <a:xfrm>
            <a:off x="2172409" y="2608604"/>
            <a:ext cx="1903499"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Communicate the need to evacuate.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Follow the Facility Emergency Plan (FEP).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Know your evacuation plan/ route &amp; muster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Assist those who may need help evacuating.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Wait for permission to re-enter the facility.</a:t>
            </a:r>
          </a:p>
        </p:txBody>
      </p:sp>
      <p:sp>
        <p:nvSpPr>
          <p:cNvPr id="27" name="TextBox 26">
            <a:extLst>
              <a:ext uri="{FF2B5EF4-FFF2-40B4-BE49-F238E27FC236}">
                <a16:creationId xmlns:a16="http://schemas.microsoft.com/office/drawing/2014/main" id="{E6D76511-ADB3-782E-F568-04D54432D9F9}"/>
              </a:ext>
            </a:extLst>
          </p:cNvPr>
          <p:cNvSpPr txBox="1"/>
          <p:nvPr/>
        </p:nvSpPr>
        <p:spPr>
          <a:xfrm>
            <a:off x="4146865" y="2608604"/>
            <a:ext cx="1903499"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Proactively identify &amp; report unsafe conditions or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Use AVSRS through the Safety page on All Aboard or d</a:t>
            </a: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ownload the Enablon 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mobile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Report all safety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Questions 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Systemsafety@amtrak.com</a:t>
            </a: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8" name="TextBox 27">
            <a:extLst>
              <a:ext uri="{FF2B5EF4-FFF2-40B4-BE49-F238E27FC236}">
                <a16:creationId xmlns:a16="http://schemas.microsoft.com/office/drawing/2014/main" id="{E4909CA0-EA45-35D8-7369-63A14590CC4C}"/>
              </a:ext>
            </a:extLst>
          </p:cNvPr>
          <p:cNvSpPr txBox="1"/>
          <p:nvPr/>
        </p:nvSpPr>
        <p:spPr>
          <a:xfrm>
            <a:off x="6145597" y="2608604"/>
            <a:ext cx="1903499" cy="3093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Take healthy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Physical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Healthy Nutrition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Adequate Sleep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Mental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Stay up to date with preventive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Take time to refresh &amp; recharge. </a:t>
            </a:r>
          </a:p>
        </p:txBody>
      </p:sp>
      <p:sp>
        <p:nvSpPr>
          <p:cNvPr id="29" name="TextBox 28">
            <a:extLst>
              <a:ext uri="{FF2B5EF4-FFF2-40B4-BE49-F238E27FC236}">
                <a16:creationId xmlns:a16="http://schemas.microsoft.com/office/drawing/2014/main" id="{9BA5C12B-7CBA-038C-8D7B-8C14F5615D1E}"/>
              </a:ext>
            </a:extLst>
          </p:cNvPr>
          <p:cNvSpPr txBox="1"/>
          <p:nvPr/>
        </p:nvSpPr>
        <p:spPr>
          <a:xfrm>
            <a:off x="8128146" y="2608604"/>
            <a:ext cx="1903499"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If You See Something, Say Something®. Call 800-331-0008 / text 27311.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Active Shooter: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Run, Hide, Fight.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Always be aware of surroundings.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Display and verify proper ID on Amtrak property.</a:t>
            </a:r>
          </a:p>
        </p:txBody>
      </p:sp>
      <p:sp>
        <p:nvSpPr>
          <p:cNvPr id="30" name="TextBox 29">
            <a:extLst>
              <a:ext uri="{FF2B5EF4-FFF2-40B4-BE49-F238E27FC236}">
                <a16:creationId xmlns:a16="http://schemas.microsoft.com/office/drawing/2014/main" id="{70AF4BC4-A935-1C07-FC28-8F5CD38553D5}"/>
              </a:ext>
            </a:extLst>
          </p:cNvPr>
          <p:cNvSpPr txBox="1"/>
          <p:nvPr/>
        </p:nvSpPr>
        <p:spPr>
          <a:xfrm>
            <a:off x="10118787" y="2608604"/>
            <a:ext cx="1903499" cy="30315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Pay attention to phishing traps in emails.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Don’t click on links or attachments from unknown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Report all suspicious email and cyber incidents to the Amtrak Service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800-772-4357 or </a:t>
            </a: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AmtrakServiceDesk@amtrak.com</a:t>
            </a: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F3C77AC9-B30F-7BB3-DE23-54AB2DB752DA}"/>
              </a:ext>
            </a:extLst>
          </p:cNvPr>
          <p:cNvCxnSpPr>
            <a:cxnSpLocks/>
          </p:cNvCxnSpPr>
          <p:nvPr/>
        </p:nvCxnSpPr>
        <p:spPr>
          <a:xfrm>
            <a:off x="2231278"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5ADEDD8-38CF-B064-4F91-EA2E4390E967}"/>
              </a:ext>
            </a:extLst>
          </p:cNvPr>
          <p:cNvCxnSpPr>
            <a:cxnSpLocks/>
          </p:cNvCxnSpPr>
          <p:nvPr/>
        </p:nvCxnSpPr>
        <p:spPr>
          <a:xfrm>
            <a:off x="4228030"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A375F0D-74B1-7DCD-9964-6EF15E222A89}"/>
              </a:ext>
            </a:extLst>
          </p:cNvPr>
          <p:cNvCxnSpPr>
            <a:cxnSpLocks/>
          </p:cNvCxnSpPr>
          <p:nvPr/>
        </p:nvCxnSpPr>
        <p:spPr>
          <a:xfrm>
            <a:off x="6224781"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776D34C-CB92-490A-B0EC-476BCF767F04}"/>
              </a:ext>
            </a:extLst>
          </p:cNvPr>
          <p:cNvCxnSpPr>
            <a:cxnSpLocks/>
          </p:cNvCxnSpPr>
          <p:nvPr/>
        </p:nvCxnSpPr>
        <p:spPr>
          <a:xfrm>
            <a:off x="8202871"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C38A56F-56CE-1303-4784-5682808AB527}"/>
              </a:ext>
            </a:extLst>
          </p:cNvPr>
          <p:cNvCxnSpPr>
            <a:cxnSpLocks/>
          </p:cNvCxnSpPr>
          <p:nvPr/>
        </p:nvCxnSpPr>
        <p:spPr>
          <a:xfrm>
            <a:off x="10199622"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6" name="Picture 35" descr="Icon&#10;&#10;Description automatically generated">
            <a:extLst>
              <a:ext uri="{FF2B5EF4-FFF2-40B4-BE49-F238E27FC236}">
                <a16:creationId xmlns:a16="http://schemas.microsoft.com/office/drawing/2014/main" id="{5930F15B-C220-2954-69E6-A741D385F211}"/>
              </a:ext>
            </a:extLst>
          </p:cNvPr>
          <p:cNvPicPr>
            <a:picLocks noChangeAspect="1"/>
          </p:cNvPicPr>
          <p:nvPr/>
        </p:nvPicPr>
        <p:blipFill>
          <a:blip r:embed="rId3"/>
          <a:stretch>
            <a:fillRect/>
          </a:stretch>
        </p:blipFill>
        <p:spPr>
          <a:xfrm>
            <a:off x="6709406" y="1018080"/>
            <a:ext cx="763135" cy="763135"/>
          </a:xfrm>
          <a:prstGeom prst="rect">
            <a:avLst/>
          </a:prstGeom>
        </p:spPr>
      </p:pic>
      <p:pic>
        <p:nvPicPr>
          <p:cNvPr id="37" name="Picture 36" descr="Icon&#10;&#10;Description automatically generated">
            <a:extLst>
              <a:ext uri="{FF2B5EF4-FFF2-40B4-BE49-F238E27FC236}">
                <a16:creationId xmlns:a16="http://schemas.microsoft.com/office/drawing/2014/main" id="{BC6F66A4-C503-2DDF-D67F-2134A330B086}"/>
              </a:ext>
            </a:extLst>
          </p:cNvPr>
          <p:cNvPicPr>
            <a:picLocks noChangeAspect="1"/>
          </p:cNvPicPr>
          <p:nvPr/>
        </p:nvPicPr>
        <p:blipFill>
          <a:blip r:embed="rId4"/>
          <a:stretch>
            <a:fillRect/>
          </a:stretch>
        </p:blipFill>
        <p:spPr>
          <a:xfrm>
            <a:off x="8743396" y="990923"/>
            <a:ext cx="701573" cy="701573"/>
          </a:xfrm>
          <a:prstGeom prst="rect">
            <a:avLst/>
          </a:prstGeom>
        </p:spPr>
      </p:pic>
      <p:pic>
        <p:nvPicPr>
          <p:cNvPr id="38" name="Picture 37" descr="Icon&#10;&#10;Description automatically generated">
            <a:extLst>
              <a:ext uri="{FF2B5EF4-FFF2-40B4-BE49-F238E27FC236}">
                <a16:creationId xmlns:a16="http://schemas.microsoft.com/office/drawing/2014/main" id="{D01FA483-D95D-7DF4-71F3-1A7F02816F37}"/>
              </a:ext>
            </a:extLst>
          </p:cNvPr>
          <p:cNvPicPr>
            <a:picLocks noChangeAspect="1"/>
          </p:cNvPicPr>
          <p:nvPr/>
        </p:nvPicPr>
        <p:blipFill>
          <a:blip r:embed="rId5"/>
          <a:stretch>
            <a:fillRect/>
          </a:stretch>
        </p:blipFill>
        <p:spPr>
          <a:xfrm>
            <a:off x="10679069" y="967423"/>
            <a:ext cx="782935" cy="782935"/>
          </a:xfrm>
          <a:prstGeom prst="rect">
            <a:avLst/>
          </a:prstGeom>
        </p:spPr>
      </p:pic>
      <p:pic>
        <p:nvPicPr>
          <p:cNvPr id="39" name="Picture 38" descr="Icon&#10;&#10;Description automatically generated">
            <a:extLst>
              <a:ext uri="{FF2B5EF4-FFF2-40B4-BE49-F238E27FC236}">
                <a16:creationId xmlns:a16="http://schemas.microsoft.com/office/drawing/2014/main" id="{6A39C182-AF9C-3F78-32BE-174A54AAD858}"/>
              </a:ext>
            </a:extLst>
          </p:cNvPr>
          <p:cNvPicPr>
            <a:picLocks noChangeAspect="1"/>
          </p:cNvPicPr>
          <p:nvPr/>
        </p:nvPicPr>
        <p:blipFill>
          <a:blip r:embed="rId6"/>
          <a:stretch>
            <a:fillRect/>
          </a:stretch>
        </p:blipFill>
        <p:spPr>
          <a:xfrm>
            <a:off x="768069" y="1006794"/>
            <a:ext cx="753265" cy="753265"/>
          </a:xfrm>
          <a:prstGeom prst="rect">
            <a:avLst/>
          </a:prstGeom>
        </p:spPr>
      </p:pic>
      <p:pic>
        <p:nvPicPr>
          <p:cNvPr id="40" name="Picture 39" descr="A picture containing text, clipart&#10;&#10;Description automatically generated">
            <a:extLst>
              <a:ext uri="{FF2B5EF4-FFF2-40B4-BE49-F238E27FC236}">
                <a16:creationId xmlns:a16="http://schemas.microsoft.com/office/drawing/2014/main" id="{38518110-29E1-CD2E-3410-887A09A298BA}"/>
              </a:ext>
            </a:extLst>
          </p:cNvPr>
          <p:cNvPicPr>
            <a:picLocks noChangeAspect="1"/>
          </p:cNvPicPr>
          <p:nvPr/>
        </p:nvPicPr>
        <p:blipFill>
          <a:blip r:embed="rId7"/>
          <a:stretch>
            <a:fillRect/>
          </a:stretch>
        </p:blipFill>
        <p:spPr>
          <a:xfrm>
            <a:off x="2742332" y="1005306"/>
            <a:ext cx="723636" cy="723636"/>
          </a:xfrm>
          <a:prstGeom prst="rect">
            <a:avLst/>
          </a:prstGeom>
        </p:spPr>
      </p:pic>
      <p:grpSp>
        <p:nvGrpSpPr>
          <p:cNvPr id="41" name="Group 40">
            <a:extLst>
              <a:ext uri="{FF2B5EF4-FFF2-40B4-BE49-F238E27FC236}">
                <a16:creationId xmlns:a16="http://schemas.microsoft.com/office/drawing/2014/main" id="{71D4009D-4FA9-1C34-B95E-624A0E7A34FD}"/>
              </a:ext>
            </a:extLst>
          </p:cNvPr>
          <p:cNvGrpSpPr/>
          <p:nvPr/>
        </p:nvGrpSpPr>
        <p:grpSpPr>
          <a:xfrm>
            <a:off x="4936026" y="1074348"/>
            <a:ext cx="283240" cy="534724"/>
            <a:chOff x="4943475" y="1943100"/>
            <a:chExt cx="281245" cy="530959"/>
          </a:xfrm>
        </p:grpSpPr>
        <p:cxnSp>
          <p:nvCxnSpPr>
            <p:cNvPr id="42" name="Straight Connector 41">
              <a:extLst>
                <a:ext uri="{FF2B5EF4-FFF2-40B4-BE49-F238E27FC236}">
                  <a16:creationId xmlns:a16="http://schemas.microsoft.com/office/drawing/2014/main" id="{65B4CC44-F52C-16CE-2182-C82481942BE4}"/>
                </a:ext>
              </a:extLst>
            </p:cNvPr>
            <p:cNvCxnSpPr/>
            <p:nvPr/>
          </p:nvCxnSpPr>
          <p:spPr>
            <a:xfrm>
              <a:off x="4943475" y="1943100"/>
              <a:ext cx="263525" cy="2635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9DA0A1-699F-90AF-E520-B3B2F704EA43}"/>
                </a:ext>
              </a:extLst>
            </p:cNvPr>
            <p:cNvCxnSpPr>
              <a:cxnSpLocks/>
            </p:cNvCxnSpPr>
            <p:nvPr/>
          </p:nvCxnSpPr>
          <p:spPr>
            <a:xfrm flipV="1">
              <a:off x="4943475" y="2184400"/>
              <a:ext cx="281245" cy="28965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itle 1">
            <a:extLst>
              <a:ext uri="{FF2B5EF4-FFF2-40B4-BE49-F238E27FC236}">
                <a16:creationId xmlns:a16="http://schemas.microsoft.com/office/drawing/2014/main" id="{E9627C81-E2E4-661F-E584-3340E038359B}"/>
              </a:ext>
            </a:extLst>
          </p:cNvPr>
          <p:cNvSpPr txBox="1">
            <a:spLocks/>
          </p:cNvSpPr>
          <p:nvPr/>
        </p:nvSpPr>
        <p:spPr>
          <a:xfrm>
            <a:off x="169713" y="187432"/>
            <a:ext cx="6539693" cy="458522"/>
          </a:xfrm>
          <a:prstGeom prst="rect">
            <a:avLst/>
          </a:prstGeom>
        </p:spPr>
        <p:txBody>
          <a:bodyPr/>
          <a:lstStyle>
            <a:lvl1pPr algn="l" defTabSz="914400" rtl="0" eaLnBrk="1" latinLnBrk="0" hangingPunct="1">
              <a:lnSpc>
                <a:spcPct val="90000"/>
              </a:lnSpc>
              <a:spcBef>
                <a:spcPct val="0"/>
              </a:spcBef>
              <a:buNone/>
              <a:defRPr sz="4400" b="1" i="0" kern="1200">
                <a:solidFill>
                  <a:srgbClr val="002A60"/>
                </a:solidFill>
                <a:latin typeface="Arial" panose="020B0604020202020204" pitchFamily="34" charset="0"/>
                <a:ea typeface="+mj-ea"/>
                <a:cs typeface="Arial" panose="020B0604020202020204" pitchFamily="34" charset="0"/>
              </a:defRPr>
            </a:lvl1pPr>
          </a:lstStyle>
          <a:p>
            <a:r>
              <a:rPr lang="en-US" sz="3270">
                <a:solidFill>
                  <a:schemeClr val="tx2"/>
                </a:solidFill>
              </a:rPr>
              <a:t>Safety and Security Briefing</a:t>
            </a:r>
          </a:p>
        </p:txBody>
      </p:sp>
      <p:sp>
        <p:nvSpPr>
          <p:cNvPr id="2" name="Rectangle 1">
            <a:extLst>
              <a:ext uri="{FF2B5EF4-FFF2-40B4-BE49-F238E27FC236}">
                <a16:creationId xmlns:a16="http://schemas.microsoft.com/office/drawing/2014/main" id="{D0C86334-3C54-E044-7476-A86B4FAF2832}"/>
              </a:ext>
            </a:extLst>
          </p:cNvPr>
          <p:cNvSpPr/>
          <p:nvPr userDrawn="1"/>
        </p:nvSpPr>
        <p:spPr>
          <a:xfrm>
            <a:off x="175914"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F1477F7-7560-3D9D-E288-AF065FEFB724}"/>
              </a:ext>
            </a:extLst>
          </p:cNvPr>
          <p:cNvSpPr/>
          <p:nvPr userDrawn="1"/>
        </p:nvSpPr>
        <p:spPr>
          <a:xfrm>
            <a:off x="4149860"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64B6C4D0-AF99-C7CE-0CDA-B0C2D947D414}"/>
              </a:ext>
            </a:extLst>
          </p:cNvPr>
          <p:cNvSpPr/>
          <p:nvPr userDrawn="1"/>
        </p:nvSpPr>
        <p:spPr>
          <a:xfrm>
            <a:off x="56092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F520C8F3-2ACC-AF4F-6873-EFE561111CF8}"/>
              </a:ext>
            </a:extLst>
          </p:cNvPr>
          <p:cNvSpPr/>
          <p:nvPr userDrawn="1"/>
        </p:nvSpPr>
        <p:spPr>
          <a:xfrm>
            <a:off x="2162887"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755D9F0F-06BB-E92D-0B7A-DEBCA9CF8259}"/>
              </a:ext>
            </a:extLst>
          </p:cNvPr>
          <p:cNvSpPr/>
          <p:nvPr userDrawn="1"/>
        </p:nvSpPr>
        <p:spPr>
          <a:xfrm>
            <a:off x="253282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39D56355-2185-3C21-3B58-437EFF013DBF}"/>
              </a:ext>
            </a:extLst>
          </p:cNvPr>
          <p:cNvSpPr/>
          <p:nvPr userDrawn="1"/>
        </p:nvSpPr>
        <p:spPr>
          <a:xfrm>
            <a:off x="6136833"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27C0F3FE-04D4-1A06-4969-9D95717F9EA6}"/>
              </a:ext>
            </a:extLst>
          </p:cNvPr>
          <p:cNvSpPr/>
          <p:nvPr userDrawn="1"/>
        </p:nvSpPr>
        <p:spPr>
          <a:xfrm>
            <a:off x="4497995"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02DED572-8CFD-8CCC-5F94-89018AF7F27E}"/>
              </a:ext>
            </a:extLst>
          </p:cNvPr>
          <p:cNvSpPr/>
          <p:nvPr userDrawn="1"/>
        </p:nvSpPr>
        <p:spPr>
          <a:xfrm>
            <a:off x="8123806"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72D9F7F0-F57F-0776-257B-D6C0B78A4A12}"/>
              </a:ext>
            </a:extLst>
          </p:cNvPr>
          <p:cNvSpPr/>
          <p:nvPr userDrawn="1"/>
        </p:nvSpPr>
        <p:spPr>
          <a:xfrm>
            <a:off x="653284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38AECCF6-3C25-43A0-DA58-57E55B04E83A}"/>
              </a:ext>
            </a:extLst>
          </p:cNvPr>
          <p:cNvSpPr/>
          <p:nvPr userDrawn="1"/>
        </p:nvSpPr>
        <p:spPr>
          <a:xfrm>
            <a:off x="10110780"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DB31128F-C1CD-45EF-FEFB-D9AE283B9E1F}"/>
              </a:ext>
            </a:extLst>
          </p:cNvPr>
          <p:cNvSpPr/>
          <p:nvPr userDrawn="1"/>
        </p:nvSpPr>
        <p:spPr>
          <a:xfrm>
            <a:off x="8529681"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F3C9F929-9801-6CF8-09F7-4C903C7207C1}"/>
              </a:ext>
            </a:extLst>
          </p:cNvPr>
          <p:cNvSpPr/>
          <p:nvPr userDrawn="1"/>
        </p:nvSpPr>
        <p:spPr>
          <a:xfrm>
            <a:off x="10498931"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ight Triangle 53">
            <a:extLst>
              <a:ext uri="{FF2B5EF4-FFF2-40B4-BE49-F238E27FC236}">
                <a16:creationId xmlns:a16="http://schemas.microsoft.com/office/drawing/2014/main" id="{9DDD7E20-C4FE-247A-0F09-5373D4ECC780}"/>
              </a:ext>
            </a:extLst>
          </p:cNvPr>
          <p:cNvSpPr/>
          <p:nvPr userDrawn="1"/>
        </p:nvSpPr>
        <p:spPr>
          <a:xfrm flipH="1">
            <a:off x="169712" y="1057549"/>
            <a:ext cx="11846368" cy="4844264"/>
          </a:xfrm>
          <a:prstGeom prst="rtTriangle">
            <a:avLst/>
          </a:prstGeom>
          <a:solidFill>
            <a:schemeClr val="bg1">
              <a:alpha val="543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3A144A6D-1396-2CF8-3AA1-46403FD95BA1}"/>
              </a:ext>
            </a:extLst>
          </p:cNvPr>
          <p:cNvSpPr txBox="1"/>
          <p:nvPr userDrawn="1"/>
        </p:nvSpPr>
        <p:spPr>
          <a:xfrm>
            <a:off x="175915" y="1912686"/>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Emergency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Preparedness</a:t>
            </a:r>
          </a:p>
        </p:txBody>
      </p:sp>
      <p:sp>
        <p:nvSpPr>
          <p:cNvPr id="56" name="TextBox 55">
            <a:extLst>
              <a:ext uri="{FF2B5EF4-FFF2-40B4-BE49-F238E27FC236}">
                <a16:creationId xmlns:a16="http://schemas.microsoft.com/office/drawing/2014/main" id="{6BA57DE2-EB5F-2B92-8A5E-BEA9EDD25AC7}"/>
              </a:ext>
            </a:extLst>
          </p:cNvPr>
          <p:cNvSpPr txBox="1"/>
          <p:nvPr userDrawn="1"/>
        </p:nvSpPr>
        <p:spPr>
          <a:xfrm>
            <a:off x="2163336"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Evacuation</a:t>
            </a:r>
          </a:p>
        </p:txBody>
      </p:sp>
      <p:sp>
        <p:nvSpPr>
          <p:cNvPr id="57" name="TextBox 56">
            <a:extLst>
              <a:ext uri="{FF2B5EF4-FFF2-40B4-BE49-F238E27FC236}">
                <a16:creationId xmlns:a16="http://schemas.microsoft.com/office/drawing/2014/main" id="{B9BCDF89-D667-19AD-5325-ECF41B737039}"/>
              </a:ext>
            </a:extLst>
          </p:cNvPr>
          <p:cNvSpPr txBox="1"/>
          <p:nvPr userDrawn="1"/>
        </p:nvSpPr>
        <p:spPr>
          <a:xfrm>
            <a:off x="4150756" y="1909788"/>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Reporting</a:t>
            </a:r>
          </a:p>
        </p:txBody>
      </p:sp>
      <p:sp>
        <p:nvSpPr>
          <p:cNvPr id="58" name="TextBox 57">
            <a:extLst>
              <a:ext uri="{FF2B5EF4-FFF2-40B4-BE49-F238E27FC236}">
                <a16:creationId xmlns:a16="http://schemas.microsoft.com/office/drawing/2014/main" id="{BDF5CB7D-801E-98FA-FC26-A3855846E2FF}"/>
              </a:ext>
            </a:extLst>
          </p:cNvPr>
          <p:cNvSpPr txBox="1"/>
          <p:nvPr userDrawn="1"/>
        </p:nvSpPr>
        <p:spPr>
          <a:xfrm>
            <a:off x="6138177" y="1909788"/>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Health and Wellbeing</a:t>
            </a:r>
          </a:p>
        </p:txBody>
      </p:sp>
      <p:sp>
        <p:nvSpPr>
          <p:cNvPr id="59" name="TextBox 58">
            <a:extLst>
              <a:ext uri="{FF2B5EF4-FFF2-40B4-BE49-F238E27FC236}">
                <a16:creationId xmlns:a16="http://schemas.microsoft.com/office/drawing/2014/main" id="{BB7C3F01-5BD7-BB58-5C83-47AC154B7A12}"/>
              </a:ext>
            </a:extLst>
          </p:cNvPr>
          <p:cNvSpPr txBox="1"/>
          <p:nvPr userDrawn="1"/>
        </p:nvSpPr>
        <p:spPr>
          <a:xfrm>
            <a:off x="8125597"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Security</a:t>
            </a:r>
          </a:p>
        </p:txBody>
      </p:sp>
      <p:sp>
        <p:nvSpPr>
          <p:cNvPr id="60" name="TextBox 59">
            <a:extLst>
              <a:ext uri="{FF2B5EF4-FFF2-40B4-BE49-F238E27FC236}">
                <a16:creationId xmlns:a16="http://schemas.microsoft.com/office/drawing/2014/main" id="{610F2964-0E92-C033-4AF2-83DC63E28EC8}"/>
              </a:ext>
            </a:extLst>
          </p:cNvPr>
          <p:cNvSpPr txBox="1"/>
          <p:nvPr userDrawn="1"/>
        </p:nvSpPr>
        <p:spPr>
          <a:xfrm>
            <a:off x="10113017"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Cybersecurity</a:t>
            </a:r>
          </a:p>
        </p:txBody>
      </p:sp>
      <p:cxnSp>
        <p:nvCxnSpPr>
          <p:cNvPr id="61" name="Straight Connector 60">
            <a:extLst>
              <a:ext uri="{FF2B5EF4-FFF2-40B4-BE49-F238E27FC236}">
                <a16:creationId xmlns:a16="http://schemas.microsoft.com/office/drawing/2014/main" id="{3795BA4A-CDF1-6180-22E1-BA3CEA2A64F2}"/>
              </a:ext>
            </a:extLst>
          </p:cNvPr>
          <p:cNvCxnSpPr>
            <a:cxnSpLocks/>
          </p:cNvCxnSpPr>
          <p:nvPr userDrawn="1"/>
        </p:nvCxnSpPr>
        <p:spPr>
          <a:xfrm>
            <a:off x="262519"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E64FE870-9B40-3583-AF12-7C20DDA47DBA}"/>
              </a:ext>
            </a:extLst>
          </p:cNvPr>
          <p:cNvSpPr txBox="1"/>
          <p:nvPr userDrawn="1"/>
        </p:nvSpPr>
        <p:spPr>
          <a:xfrm>
            <a:off x="183008" y="2608604"/>
            <a:ext cx="190349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Our physical address is </a:t>
            </a:r>
            <a:r>
              <a:rPr lang="en-US" sz="1300" b="0">
                <a:solidFill>
                  <a:prstClr val="white"/>
                </a:solidFill>
                <a:latin typeface="Arial" panose="020B0604020202020204" pitchFamily="34" charset="0"/>
                <a:ea typeface="Segoe UI" panose="020B0502040204020203" pitchFamily="34" charset="0"/>
                <a:cs typeface="Arial" panose="020B0604020202020204" pitchFamily="34" charset="0"/>
              </a:rPr>
              <a:t>__________________</a:t>
            </a:r>
            <a:endParaRPr kumimoji="0" lang="en-US" sz="130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Who will call 911, and who is their backup?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Who is CPR/AED qualified?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Know the location of emergency equipment. </a:t>
            </a:r>
            <a:endParaRPr kumimoji="0" lang="en-US" sz="1300" b="0" i="0" u="none" strike="sng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63" name="TextBox 62">
            <a:extLst>
              <a:ext uri="{FF2B5EF4-FFF2-40B4-BE49-F238E27FC236}">
                <a16:creationId xmlns:a16="http://schemas.microsoft.com/office/drawing/2014/main" id="{8FEF7AFB-0E4F-FE5A-F646-56ADB384323B}"/>
              </a:ext>
            </a:extLst>
          </p:cNvPr>
          <p:cNvSpPr txBox="1"/>
          <p:nvPr userDrawn="1"/>
        </p:nvSpPr>
        <p:spPr>
          <a:xfrm>
            <a:off x="2172409" y="2608604"/>
            <a:ext cx="1903499"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Communicate the need to evacuate.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Follow the Facility Emergency Plan (FEP).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Know your evacuation plan/ route &amp; muster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Assist those who may need help evacuating.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Wait for permission to re-enter the facility.</a:t>
            </a:r>
          </a:p>
        </p:txBody>
      </p:sp>
      <p:sp>
        <p:nvSpPr>
          <p:cNvPr id="64" name="TextBox 63">
            <a:extLst>
              <a:ext uri="{FF2B5EF4-FFF2-40B4-BE49-F238E27FC236}">
                <a16:creationId xmlns:a16="http://schemas.microsoft.com/office/drawing/2014/main" id="{5DD872A3-A01F-67D9-4F59-95A0A4900B60}"/>
              </a:ext>
            </a:extLst>
          </p:cNvPr>
          <p:cNvSpPr txBox="1"/>
          <p:nvPr userDrawn="1"/>
        </p:nvSpPr>
        <p:spPr>
          <a:xfrm>
            <a:off x="4146865" y="2608604"/>
            <a:ext cx="1903499"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Proactively identify &amp; report unsafe conditions or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Use AVSRS through the Safety page on All Aboard or d</a:t>
            </a: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ownload the Enablon 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mobile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Report all safety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Questions 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Systemsafety@amtrak.com</a:t>
            </a: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65" name="TextBox 64">
            <a:extLst>
              <a:ext uri="{FF2B5EF4-FFF2-40B4-BE49-F238E27FC236}">
                <a16:creationId xmlns:a16="http://schemas.microsoft.com/office/drawing/2014/main" id="{7B000AF0-8CAC-0C72-6C3A-322AC65E8702}"/>
              </a:ext>
            </a:extLst>
          </p:cNvPr>
          <p:cNvSpPr txBox="1"/>
          <p:nvPr userDrawn="1"/>
        </p:nvSpPr>
        <p:spPr>
          <a:xfrm>
            <a:off x="6145597" y="2608604"/>
            <a:ext cx="1903499" cy="3093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Take healthy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Physical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Healthy Nutrition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Adequate Sleep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Mental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Stay up to date with preventive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Take time to refresh &amp; recharge. </a:t>
            </a:r>
          </a:p>
        </p:txBody>
      </p:sp>
      <p:sp>
        <p:nvSpPr>
          <p:cNvPr id="66" name="TextBox 65">
            <a:extLst>
              <a:ext uri="{FF2B5EF4-FFF2-40B4-BE49-F238E27FC236}">
                <a16:creationId xmlns:a16="http://schemas.microsoft.com/office/drawing/2014/main" id="{DED1A3CE-22E7-6F18-0E3A-E79ADB306E4B}"/>
              </a:ext>
            </a:extLst>
          </p:cNvPr>
          <p:cNvSpPr txBox="1"/>
          <p:nvPr userDrawn="1"/>
        </p:nvSpPr>
        <p:spPr>
          <a:xfrm>
            <a:off x="8128146" y="2608604"/>
            <a:ext cx="1903499"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If You See Something, Say Something®. Call 800-331-0008 / text 27311.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Active Shooter: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Run, Hide, Fight.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Always be aware of surroundings.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Display and verify proper ID on Amtrak property.</a:t>
            </a:r>
          </a:p>
        </p:txBody>
      </p:sp>
      <p:sp>
        <p:nvSpPr>
          <p:cNvPr id="67" name="TextBox 66">
            <a:extLst>
              <a:ext uri="{FF2B5EF4-FFF2-40B4-BE49-F238E27FC236}">
                <a16:creationId xmlns:a16="http://schemas.microsoft.com/office/drawing/2014/main" id="{4B345C44-FD97-EEA7-C9ED-8F0AF30CC113}"/>
              </a:ext>
            </a:extLst>
          </p:cNvPr>
          <p:cNvSpPr txBox="1"/>
          <p:nvPr userDrawn="1"/>
        </p:nvSpPr>
        <p:spPr>
          <a:xfrm>
            <a:off x="10118787" y="2608604"/>
            <a:ext cx="1903499" cy="30315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Pay attention to phishing traps in emails.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Don’t click on links or attachments from unknown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Report all suspicious email and cyber incidents to the Amtrak Service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800-772-4357 or </a:t>
            </a: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AmtrakServiceDesk@amtrak.com</a:t>
            </a: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cxnSp>
        <p:nvCxnSpPr>
          <p:cNvPr id="68" name="Straight Connector 67">
            <a:extLst>
              <a:ext uri="{FF2B5EF4-FFF2-40B4-BE49-F238E27FC236}">
                <a16:creationId xmlns:a16="http://schemas.microsoft.com/office/drawing/2014/main" id="{068B8187-BDB4-D37E-D73B-0580ED7F995F}"/>
              </a:ext>
            </a:extLst>
          </p:cNvPr>
          <p:cNvCxnSpPr>
            <a:cxnSpLocks/>
          </p:cNvCxnSpPr>
          <p:nvPr userDrawn="1"/>
        </p:nvCxnSpPr>
        <p:spPr>
          <a:xfrm>
            <a:off x="2231278"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16D9F7F1-1FCE-9ABD-6FBD-7C5C55A76B0A}"/>
              </a:ext>
            </a:extLst>
          </p:cNvPr>
          <p:cNvCxnSpPr>
            <a:cxnSpLocks/>
          </p:cNvCxnSpPr>
          <p:nvPr userDrawn="1"/>
        </p:nvCxnSpPr>
        <p:spPr>
          <a:xfrm>
            <a:off x="4228030"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FAF2B21C-2465-EFE5-D9F2-B729AC340800}"/>
              </a:ext>
            </a:extLst>
          </p:cNvPr>
          <p:cNvCxnSpPr>
            <a:cxnSpLocks/>
          </p:cNvCxnSpPr>
          <p:nvPr userDrawn="1"/>
        </p:nvCxnSpPr>
        <p:spPr>
          <a:xfrm>
            <a:off x="6224781"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8D47EBD-EB1E-584D-70C0-9D476F4207D9}"/>
              </a:ext>
            </a:extLst>
          </p:cNvPr>
          <p:cNvCxnSpPr>
            <a:cxnSpLocks/>
          </p:cNvCxnSpPr>
          <p:nvPr userDrawn="1"/>
        </p:nvCxnSpPr>
        <p:spPr>
          <a:xfrm>
            <a:off x="8202871"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688D24D-E14A-E2EC-1B94-E8ABFA0EA801}"/>
              </a:ext>
            </a:extLst>
          </p:cNvPr>
          <p:cNvCxnSpPr>
            <a:cxnSpLocks/>
          </p:cNvCxnSpPr>
          <p:nvPr userDrawn="1"/>
        </p:nvCxnSpPr>
        <p:spPr>
          <a:xfrm>
            <a:off x="10199622"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73" name="Picture 72" descr="Icon&#10;&#10;Description automatically generated">
            <a:extLst>
              <a:ext uri="{FF2B5EF4-FFF2-40B4-BE49-F238E27FC236}">
                <a16:creationId xmlns:a16="http://schemas.microsoft.com/office/drawing/2014/main" id="{185A197B-3AEE-DBF0-942E-4A881697D9F2}"/>
              </a:ext>
            </a:extLst>
          </p:cNvPr>
          <p:cNvPicPr>
            <a:picLocks noChangeAspect="1"/>
          </p:cNvPicPr>
          <p:nvPr userDrawn="1"/>
        </p:nvPicPr>
        <p:blipFill>
          <a:blip r:embed="rId3"/>
          <a:stretch>
            <a:fillRect/>
          </a:stretch>
        </p:blipFill>
        <p:spPr>
          <a:xfrm>
            <a:off x="6709406" y="1018080"/>
            <a:ext cx="763135" cy="763135"/>
          </a:xfrm>
          <a:prstGeom prst="rect">
            <a:avLst/>
          </a:prstGeom>
        </p:spPr>
      </p:pic>
      <p:pic>
        <p:nvPicPr>
          <p:cNvPr id="74" name="Picture 73" descr="Icon&#10;&#10;Description automatically generated">
            <a:extLst>
              <a:ext uri="{FF2B5EF4-FFF2-40B4-BE49-F238E27FC236}">
                <a16:creationId xmlns:a16="http://schemas.microsoft.com/office/drawing/2014/main" id="{56FCCC1D-5E2F-F1DF-3B18-035A8210691D}"/>
              </a:ext>
            </a:extLst>
          </p:cNvPr>
          <p:cNvPicPr>
            <a:picLocks noChangeAspect="1"/>
          </p:cNvPicPr>
          <p:nvPr userDrawn="1"/>
        </p:nvPicPr>
        <p:blipFill>
          <a:blip r:embed="rId4"/>
          <a:stretch>
            <a:fillRect/>
          </a:stretch>
        </p:blipFill>
        <p:spPr>
          <a:xfrm>
            <a:off x="8743396" y="990923"/>
            <a:ext cx="701573" cy="701573"/>
          </a:xfrm>
          <a:prstGeom prst="rect">
            <a:avLst/>
          </a:prstGeom>
        </p:spPr>
      </p:pic>
      <p:pic>
        <p:nvPicPr>
          <p:cNvPr id="75" name="Picture 74" descr="Icon&#10;&#10;Description automatically generated">
            <a:extLst>
              <a:ext uri="{FF2B5EF4-FFF2-40B4-BE49-F238E27FC236}">
                <a16:creationId xmlns:a16="http://schemas.microsoft.com/office/drawing/2014/main" id="{E43029B3-9C32-9F81-DB44-DBC90BC6949F}"/>
              </a:ext>
            </a:extLst>
          </p:cNvPr>
          <p:cNvPicPr>
            <a:picLocks noChangeAspect="1"/>
          </p:cNvPicPr>
          <p:nvPr userDrawn="1"/>
        </p:nvPicPr>
        <p:blipFill>
          <a:blip r:embed="rId5"/>
          <a:stretch>
            <a:fillRect/>
          </a:stretch>
        </p:blipFill>
        <p:spPr>
          <a:xfrm>
            <a:off x="10679069" y="967423"/>
            <a:ext cx="782935" cy="782935"/>
          </a:xfrm>
          <a:prstGeom prst="rect">
            <a:avLst/>
          </a:prstGeom>
        </p:spPr>
      </p:pic>
      <p:pic>
        <p:nvPicPr>
          <p:cNvPr id="76" name="Picture 75" descr="Icon&#10;&#10;Description automatically generated">
            <a:extLst>
              <a:ext uri="{FF2B5EF4-FFF2-40B4-BE49-F238E27FC236}">
                <a16:creationId xmlns:a16="http://schemas.microsoft.com/office/drawing/2014/main" id="{5112D838-0E5C-72FC-FDB7-62851497F972}"/>
              </a:ext>
            </a:extLst>
          </p:cNvPr>
          <p:cNvPicPr>
            <a:picLocks noChangeAspect="1"/>
          </p:cNvPicPr>
          <p:nvPr userDrawn="1"/>
        </p:nvPicPr>
        <p:blipFill>
          <a:blip r:embed="rId6"/>
          <a:stretch>
            <a:fillRect/>
          </a:stretch>
        </p:blipFill>
        <p:spPr>
          <a:xfrm>
            <a:off x="768069" y="1006794"/>
            <a:ext cx="753265" cy="753265"/>
          </a:xfrm>
          <a:prstGeom prst="rect">
            <a:avLst/>
          </a:prstGeom>
        </p:spPr>
      </p:pic>
      <p:pic>
        <p:nvPicPr>
          <p:cNvPr id="77" name="Picture 76" descr="A picture containing text, clipart&#10;&#10;Description automatically generated">
            <a:extLst>
              <a:ext uri="{FF2B5EF4-FFF2-40B4-BE49-F238E27FC236}">
                <a16:creationId xmlns:a16="http://schemas.microsoft.com/office/drawing/2014/main" id="{E02B0499-A8EE-BD47-F30D-08FCD451BEBB}"/>
              </a:ext>
            </a:extLst>
          </p:cNvPr>
          <p:cNvPicPr>
            <a:picLocks noChangeAspect="1"/>
          </p:cNvPicPr>
          <p:nvPr userDrawn="1"/>
        </p:nvPicPr>
        <p:blipFill>
          <a:blip r:embed="rId7"/>
          <a:stretch>
            <a:fillRect/>
          </a:stretch>
        </p:blipFill>
        <p:spPr>
          <a:xfrm>
            <a:off x="2742332" y="1005306"/>
            <a:ext cx="723636" cy="723636"/>
          </a:xfrm>
          <a:prstGeom prst="rect">
            <a:avLst/>
          </a:prstGeom>
        </p:spPr>
      </p:pic>
      <p:grpSp>
        <p:nvGrpSpPr>
          <p:cNvPr id="78" name="Group 77">
            <a:extLst>
              <a:ext uri="{FF2B5EF4-FFF2-40B4-BE49-F238E27FC236}">
                <a16:creationId xmlns:a16="http://schemas.microsoft.com/office/drawing/2014/main" id="{46EFFD57-6E79-953F-6C8B-AF81E12AE736}"/>
              </a:ext>
            </a:extLst>
          </p:cNvPr>
          <p:cNvGrpSpPr/>
          <p:nvPr userDrawn="1"/>
        </p:nvGrpSpPr>
        <p:grpSpPr>
          <a:xfrm>
            <a:off x="4936026" y="1074348"/>
            <a:ext cx="283240" cy="534724"/>
            <a:chOff x="4943475" y="1943100"/>
            <a:chExt cx="281245" cy="530959"/>
          </a:xfrm>
        </p:grpSpPr>
        <p:cxnSp>
          <p:nvCxnSpPr>
            <p:cNvPr id="79" name="Straight Connector 78">
              <a:extLst>
                <a:ext uri="{FF2B5EF4-FFF2-40B4-BE49-F238E27FC236}">
                  <a16:creationId xmlns:a16="http://schemas.microsoft.com/office/drawing/2014/main" id="{E2B1A1E2-BE59-5015-0586-07CCB1B6D458}"/>
                </a:ext>
              </a:extLst>
            </p:cNvPr>
            <p:cNvCxnSpPr/>
            <p:nvPr/>
          </p:nvCxnSpPr>
          <p:spPr>
            <a:xfrm>
              <a:off x="4943475" y="1943100"/>
              <a:ext cx="263525" cy="2635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B6346EA-B827-CD73-9FDC-2190F51CE199}"/>
                </a:ext>
              </a:extLst>
            </p:cNvPr>
            <p:cNvCxnSpPr>
              <a:cxnSpLocks/>
            </p:cNvCxnSpPr>
            <p:nvPr/>
          </p:nvCxnSpPr>
          <p:spPr>
            <a:xfrm flipV="1">
              <a:off x="4943475" y="2184400"/>
              <a:ext cx="281245" cy="28965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1" name="Title 1">
            <a:extLst>
              <a:ext uri="{FF2B5EF4-FFF2-40B4-BE49-F238E27FC236}">
                <a16:creationId xmlns:a16="http://schemas.microsoft.com/office/drawing/2014/main" id="{424B4D75-D3AB-856D-3702-C8220421252D}"/>
              </a:ext>
            </a:extLst>
          </p:cNvPr>
          <p:cNvSpPr txBox="1">
            <a:spLocks/>
          </p:cNvSpPr>
          <p:nvPr userDrawn="1"/>
        </p:nvSpPr>
        <p:spPr>
          <a:xfrm>
            <a:off x="169713" y="187432"/>
            <a:ext cx="6539693" cy="458522"/>
          </a:xfrm>
          <a:prstGeom prst="rect">
            <a:avLst/>
          </a:prstGeom>
        </p:spPr>
        <p:txBody>
          <a:bodyPr/>
          <a:lstStyle>
            <a:lvl1pPr algn="l" defTabSz="914400" rtl="0" eaLnBrk="1" latinLnBrk="0" hangingPunct="1">
              <a:lnSpc>
                <a:spcPct val="90000"/>
              </a:lnSpc>
              <a:spcBef>
                <a:spcPct val="0"/>
              </a:spcBef>
              <a:buNone/>
              <a:defRPr sz="4400" b="1" i="0" kern="1200">
                <a:solidFill>
                  <a:srgbClr val="002A60"/>
                </a:solidFill>
                <a:latin typeface="Arial" panose="020B0604020202020204" pitchFamily="34" charset="0"/>
                <a:ea typeface="+mj-ea"/>
                <a:cs typeface="Arial" panose="020B0604020202020204" pitchFamily="34" charset="0"/>
              </a:defRPr>
            </a:lvl1pPr>
          </a:lstStyle>
          <a:p>
            <a:r>
              <a:rPr lang="en-US" sz="3270">
                <a:solidFill>
                  <a:schemeClr val="tx2"/>
                </a:solidFill>
              </a:rPr>
              <a:t>Safety and Security Briefing</a:t>
            </a:r>
          </a:p>
        </p:txBody>
      </p:sp>
    </p:spTree>
    <p:extLst>
      <p:ext uri="{BB962C8B-B14F-4D97-AF65-F5344CB8AC3E}">
        <p14:creationId xmlns:p14="http://schemas.microsoft.com/office/powerpoint/2010/main" val="2282905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528">
          <p15:clr>
            <a:srgbClr val="FBAE40"/>
          </p15:clr>
        </p15:guide>
        <p15:guide id="5" orient="horz" pos="600"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38200" y="328054"/>
            <a:ext cx="10515600"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38200" y="1825625"/>
            <a:ext cx="10515600" cy="3636061"/>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a:t>First Level, Arial 28pt, No more than 6 words per bullet</a:t>
            </a:r>
          </a:p>
          <a:p>
            <a:pPr lvl="1"/>
            <a:r>
              <a:rPr lang="en-US"/>
              <a:t>Second Level Bullet, Arial 24pt</a:t>
            </a:r>
          </a:p>
          <a:p>
            <a:pPr lvl="2"/>
            <a:r>
              <a:rPr lang="en-US"/>
              <a:t>Third Level Bullet, Arial 20pt</a:t>
            </a:r>
          </a:p>
          <a:p>
            <a:pPr lvl="3"/>
            <a:r>
              <a:rPr lang="en-US"/>
              <a:t>Fourth Level Bullet, Arial 18pt</a:t>
            </a:r>
          </a:p>
          <a:p>
            <a:pPr lvl="4"/>
            <a:r>
              <a:rPr lang="en-US"/>
              <a:t>Fifth Level Bullet, Arial 18pt</a:t>
            </a:r>
          </a:p>
          <a:p>
            <a:pPr lvl="5"/>
            <a:r>
              <a:rPr lang="en-US"/>
              <a:t>No more than 6 bullets per slide &amp; no more than 6 words per bullet</a:t>
            </a:r>
          </a:p>
        </p:txBody>
      </p:sp>
      <p:sp>
        <p:nvSpPr>
          <p:cNvPr id="2" name="Rectangle 1">
            <a:extLst>
              <a:ext uri="{FF2B5EF4-FFF2-40B4-BE49-F238E27FC236}">
                <a16:creationId xmlns:a16="http://schemas.microsoft.com/office/drawing/2014/main" id="{BC0A775D-D05F-F944-0364-5AF57BBC16B4}"/>
              </a:ext>
            </a:extLst>
          </p:cNvPr>
          <p:cNvSpPr/>
          <p:nvPr/>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75AEFEB-F461-AA18-45F1-EB1A57A03745}"/>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973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C8DF7C-E601-066F-8E81-F29B8B402DFC}"/>
              </a:ext>
            </a:extLst>
          </p:cNvPr>
          <p:cNvSpPr>
            <a:spLocks noGrp="1"/>
          </p:cNvSpPr>
          <p:nvPr>
            <p:ph type="body" sz="quarter" idx="11"/>
          </p:nvPr>
        </p:nvSpPr>
        <p:spPr>
          <a:xfrm>
            <a:off x="6427788" y="917575"/>
            <a:ext cx="4916487" cy="5132388"/>
          </a:xfrm>
        </p:spPr>
        <p:txBody>
          <a:bodyPr anchor="t"/>
          <a:lstStyle>
            <a:lvl1pPr marL="457200" indent="-4572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47439" y="916812"/>
            <a:ext cx="4403544"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47439" y="2414383"/>
            <a:ext cx="4403544" cy="3636061"/>
          </a:xfrm>
          <a:prstGeom prst="rect">
            <a:avLst/>
          </a:prstGeom>
        </p:spPr>
        <p:txBody>
          <a:bodyPr vert="horz" lIns="91440" tIns="45720" rIns="91440" bIns="45720" rtlCol="0">
            <a:normAutofit/>
          </a:bodyPr>
          <a:lstStyle>
            <a:lvl1pPr marL="0" indent="0">
              <a:buNone/>
              <a:defRPr sz="2800" i="0">
                <a:solidFill>
                  <a:schemeClr val="tx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vl6pPr marL="2286000" indent="0">
              <a:buNone/>
              <a:defRPr>
                <a:latin typeface="Arial" panose="020B0604020202020204" pitchFamily="34" charset="0"/>
                <a:cs typeface="Arial" panose="020B0604020202020204" pitchFamily="34" charset="0"/>
              </a:defRPr>
            </a:lvl6pPr>
          </a:lstStyle>
          <a:p>
            <a:pPr lvl="0"/>
            <a:r>
              <a:rPr lang="en-US"/>
              <a:t>Subtitle Text, Arial 28pt</a:t>
            </a:r>
          </a:p>
        </p:txBody>
      </p:sp>
      <p:sp>
        <p:nvSpPr>
          <p:cNvPr id="2" name="Rectangle 1">
            <a:extLst>
              <a:ext uri="{FF2B5EF4-FFF2-40B4-BE49-F238E27FC236}">
                <a16:creationId xmlns:a16="http://schemas.microsoft.com/office/drawing/2014/main" id="{BC0A775D-D05F-F944-0364-5AF57BBC16B4}"/>
              </a:ext>
            </a:extLst>
          </p:cNvPr>
          <p:cNvSpPr/>
          <p:nvPr/>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4DC0F5-2DB1-D717-0F1D-868C775B9E59}"/>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9258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Al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B88E-415A-D172-4E2B-EFFAF8D6CB75}"/>
              </a:ext>
            </a:extLst>
          </p:cNvPr>
          <p:cNvSpPr>
            <a:spLocks noGrp="1"/>
          </p:cNvSpPr>
          <p:nvPr>
            <p:ph type="ctrTitle" hasCustomPrompt="1"/>
          </p:nvPr>
        </p:nvSpPr>
        <p:spPr>
          <a:xfrm>
            <a:off x="2759242" y="2259185"/>
            <a:ext cx="8583948" cy="2387600"/>
          </a:xfrm>
          <a:prstGeom prst="rect">
            <a:avLst/>
          </a:prstGeom>
        </p:spPr>
        <p:txBody>
          <a:bodyPr anchor="b"/>
          <a:lstStyle>
            <a:lvl1pPr algn="r">
              <a:defRPr sz="6000">
                <a:solidFill>
                  <a:srgbClr val="002A60"/>
                </a:solidFill>
                <a:latin typeface="Arial" panose="020B0604020202020204" pitchFamily="34" charset="0"/>
                <a:cs typeface="Arial" panose="020B0604020202020204" pitchFamily="34" charset="0"/>
              </a:defRPr>
            </a:lvl1pPr>
          </a:lstStyle>
          <a:p>
            <a:r>
              <a:rPr lang="en-US"/>
              <a:t>Master Title Slide</a:t>
            </a:r>
            <a:br>
              <a:rPr lang="en-US"/>
            </a:br>
            <a:r>
              <a:rPr lang="en-US"/>
              <a:t>Arial, 60pt</a:t>
            </a:r>
          </a:p>
        </p:txBody>
      </p:sp>
      <p:sp>
        <p:nvSpPr>
          <p:cNvPr id="3" name="Subtitle 2">
            <a:extLst>
              <a:ext uri="{FF2B5EF4-FFF2-40B4-BE49-F238E27FC236}">
                <a16:creationId xmlns:a16="http://schemas.microsoft.com/office/drawing/2014/main" id="{169BA815-F365-D8D9-48A5-D3F226F0E80F}"/>
              </a:ext>
            </a:extLst>
          </p:cNvPr>
          <p:cNvSpPr>
            <a:spLocks noGrp="1"/>
          </p:cNvSpPr>
          <p:nvPr>
            <p:ph type="subTitle" idx="1" hasCustomPrompt="1"/>
          </p:nvPr>
        </p:nvSpPr>
        <p:spPr>
          <a:xfrm>
            <a:off x="2759242" y="4738860"/>
            <a:ext cx="8583948" cy="715456"/>
          </a:xfrm>
          <a:prstGeom prst="rect">
            <a:avLst/>
          </a:prstGeom>
        </p:spPr>
        <p:txBody>
          <a:bodyPr/>
          <a:lstStyle>
            <a:lvl1pPr marL="0" indent="0" algn="r">
              <a:buNone/>
              <a:defRPr sz="24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Slide, Arial, 24pt</a:t>
            </a:r>
          </a:p>
        </p:txBody>
      </p:sp>
    </p:spTree>
    <p:custDataLst>
      <p:tags r:id="rId1"/>
    </p:custDataLst>
    <p:extLst>
      <p:ext uri="{BB962C8B-B14F-4D97-AF65-F5344CB8AC3E}">
        <p14:creationId xmlns:p14="http://schemas.microsoft.com/office/powerpoint/2010/main" val="155608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47439" y="916812"/>
            <a:ext cx="4403544"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47439" y="2414383"/>
            <a:ext cx="4403544" cy="3636061"/>
          </a:xfrm>
          <a:prstGeom prst="rect">
            <a:avLst/>
          </a:prstGeom>
        </p:spPr>
        <p:txBody>
          <a:bodyPr vert="horz" lIns="91440" tIns="45720" rIns="91440" bIns="45720" rtlCol="0">
            <a:normAutofit/>
          </a:bodyPr>
          <a:lstStyle>
            <a:lvl1pPr marL="0" indent="0">
              <a:buNone/>
              <a:defRPr sz="22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vl6pPr marL="2286000" indent="0">
              <a:buNone/>
              <a:defRPr>
                <a:latin typeface="Arial" panose="020B0604020202020204" pitchFamily="34" charset="0"/>
                <a:cs typeface="Arial" panose="020B0604020202020204" pitchFamily="34" charset="0"/>
              </a:defRPr>
            </a:lvl6pPr>
          </a:lstStyle>
          <a:p>
            <a:pPr lvl="0"/>
            <a:r>
              <a:rPr lang="en-US"/>
              <a:t>Subtitle Text, Arial 22pt</a:t>
            </a:r>
          </a:p>
        </p:txBody>
      </p:sp>
      <p:sp>
        <p:nvSpPr>
          <p:cNvPr id="2" name="Rectangle 1">
            <a:extLst>
              <a:ext uri="{FF2B5EF4-FFF2-40B4-BE49-F238E27FC236}">
                <a16:creationId xmlns:a16="http://schemas.microsoft.com/office/drawing/2014/main" id="{BC0A775D-D05F-F944-0364-5AF57BBC16B4}"/>
              </a:ext>
            </a:extLst>
          </p:cNvPr>
          <p:cNvSpPr/>
          <p:nvPr/>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4A9CE54A-801A-03A7-0C75-CF162C0F5412}"/>
              </a:ext>
            </a:extLst>
          </p:cNvPr>
          <p:cNvSpPr>
            <a:spLocks noGrp="1"/>
          </p:cNvSpPr>
          <p:nvPr>
            <p:ph type="pic" idx="10"/>
          </p:nvPr>
        </p:nvSpPr>
        <p:spPr>
          <a:xfrm>
            <a:off x="6430296" y="883254"/>
            <a:ext cx="4925091" cy="457843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Rectangle 2">
            <a:extLst>
              <a:ext uri="{FF2B5EF4-FFF2-40B4-BE49-F238E27FC236}">
                <a16:creationId xmlns:a16="http://schemas.microsoft.com/office/drawing/2014/main" id="{B9693613-A8E3-3235-3378-A59148F27BFB}"/>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13462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38200" y="328054"/>
            <a:ext cx="10515600"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2" name="Rectangle 1">
            <a:extLst>
              <a:ext uri="{FF2B5EF4-FFF2-40B4-BE49-F238E27FC236}">
                <a16:creationId xmlns:a16="http://schemas.microsoft.com/office/drawing/2014/main" id="{BC0A775D-D05F-F944-0364-5AF57BBC16B4}"/>
              </a:ext>
            </a:extLst>
          </p:cNvPr>
          <p:cNvSpPr/>
          <p:nvPr/>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765F3C68-68D4-E4FC-3AC8-A9DD5034F8C0}"/>
              </a:ext>
            </a:extLst>
          </p:cNvPr>
          <p:cNvSpPr>
            <a:spLocks noGrp="1"/>
          </p:cNvSpPr>
          <p:nvPr>
            <p:ph type="body" idx="10" hasCustomPrompt="1"/>
          </p:nvPr>
        </p:nvSpPr>
        <p:spPr>
          <a:xfrm>
            <a:off x="839788" y="1690687"/>
            <a:ext cx="5157787" cy="814387"/>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Arial 24pt</a:t>
            </a:r>
          </a:p>
        </p:txBody>
      </p:sp>
      <p:sp>
        <p:nvSpPr>
          <p:cNvPr id="6" name="Content Placeholder 3">
            <a:extLst>
              <a:ext uri="{FF2B5EF4-FFF2-40B4-BE49-F238E27FC236}">
                <a16:creationId xmlns:a16="http://schemas.microsoft.com/office/drawing/2014/main" id="{251DB0CF-C537-9CB3-E15C-330E47C32A15}"/>
              </a:ext>
            </a:extLst>
          </p:cNvPr>
          <p:cNvSpPr>
            <a:spLocks noGrp="1"/>
          </p:cNvSpPr>
          <p:nvPr>
            <p:ph sz="half" idx="2" hasCustomPrompt="1"/>
          </p:nvPr>
        </p:nvSpPr>
        <p:spPr>
          <a:xfrm>
            <a:off x="839788" y="2505075"/>
            <a:ext cx="5157787" cy="3045333"/>
          </a:xfrm>
          <a:prstGeom prst="rect">
            <a:avLst/>
          </a:prstGeom>
        </p:spPr>
        <p:txBody>
          <a:bodyPr/>
          <a:lstStyle>
            <a:lvl1pPr>
              <a:spcAft>
                <a:spcPts val="0"/>
              </a:spcAft>
              <a:defRPr sz="2000" b="0" i="0">
                <a:latin typeface="Arial" panose="020B0604020202020204" pitchFamily="34" charset="0"/>
                <a:cs typeface="Arial" panose="020B0604020202020204" pitchFamily="34" charset="0"/>
              </a:defRPr>
            </a:lvl1pPr>
            <a:lvl2pPr>
              <a:spcAft>
                <a:spcPts val="0"/>
              </a:spcAft>
              <a:defRPr sz="1800" b="0" i="0">
                <a:latin typeface="Arial" panose="020B0604020202020204" pitchFamily="34" charset="0"/>
                <a:cs typeface="Arial" panose="020B0604020202020204" pitchFamily="34" charset="0"/>
              </a:defRPr>
            </a:lvl2pPr>
            <a:lvl3pPr>
              <a:spcAft>
                <a:spcPts val="0"/>
              </a:spcAft>
              <a:defRPr sz="1600" b="0" i="0">
                <a:latin typeface="Arial" panose="020B0604020202020204" pitchFamily="34" charset="0"/>
                <a:cs typeface="Arial" panose="020B0604020202020204" pitchFamily="34" charset="0"/>
              </a:defRPr>
            </a:lvl3pPr>
            <a:lvl4pPr>
              <a:spcAft>
                <a:spcPts val="0"/>
              </a:spcAft>
              <a:defRPr sz="1600" b="0" i="0">
                <a:latin typeface="Arial" panose="020B0604020202020204" pitchFamily="34" charset="0"/>
                <a:cs typeface="Arial" panose="020B0604020202020204" pitchFamily="34" charset="0"/>
              </a:defRPr>
            </a:lvl4pPr>
            <a:lvl5pPr>
              <a:spcAft>
                <a:spcPts val="0"/>
              </a:spcAft>
              <a:defRPr sz="1600" b="0" i="0">
                <a:latin typeface="Arial" panose="020B0604020202020204" pitchFamily="34" charset="0"/>
                <a:cs typeface="Arial" panose="020B0604020202020204" pitchFamily="34" charset="0"/>
              </a:defRPr>
            </a:lvl5pPr>
          </a:lstStyle>
          <a:p>
            <a:pPr lvl="0"/>
            <a:r>
              <a:rPr lang="en-US"/>
              <a:t>First Level Bullet, Arial 20pt</a:t>
            </a:r>
          </a:p>
          <a:p>
            <a:pPr lvl="1"/>
            <a:r>
              <a:rPr lang="en-US"/>
              <a:t>Second Level Bullet, Arial 18pt</a:t>
            </a:r>
          </a:p>
          <a:p>
            <a:pPr lvl="2"/>
            <a:r>
              <a:rPr lang="en-US"/>
              <a:t>Third Level Bullet, Arial 16pt</a:t>
            </a:r>
          </a:p>
          <a:p>
            <a:pPr lvl="3"/>
            <a:r>
              <a:rPr lang="en-US"/>
              <a:t>Fourth Level Bullet, Arial 16pt</a:t>
            </a:r>
          </a:p>
          <a:p>
            <a:pPr lvl="4"/>
            <a:r>
              <a:rPr lang="en-US"/>
              <a:t>Fifth Level Bullet, Arial 16pt</a:t>
            </a:r>
          </a:p>
        </p:txBody>
      </p:sp>
      <p:sp>
        <p:nvSpPr>
          <p:cNvPr id="7" name="Text Placeholder 2">
            <a:extLst>
              <a:ext uri="{FF2B5EF4-FFF2-40B4-BE49-F238E27FC236}">
                <a16:creationId xmlns:a16="http://schemas.microsoft.com/office/drawing/2014/main" id="{243CC9F3-40FE-BE05-5B74-029E30417189}"/>
              </a:ext>
            </a:extLst>
          </p:cNvPr>
          <p:cNvSpPr>
            <a:spLocks noGrp="1"/>
          </p:cNvSpPr>
          <p:nvPr>
            <p:ph type="body" idx="11" hasCustomPrompt="1"/>
          </p:nvPr>
        </p:nvSpPr>
        <p:spPr>
          <a:xfrm>
            <a:off x="6194427" y="1690687"/>
            <a:ext cx="5157787" cy="814387"/>
          </a:xfrm>
          <a:prstGeom prst="rect">
            <a:avLst/>
          </a:prstGeom>
        </p:spPr>
        <p:txBody>
          <a:bodyPr anchor="b">
            <a:normAutofit/>
          </a:bodyPr>
          <a:lstStyle>
            <a:lvl1pPr marL="0" indent="0">
              <a:buNone/>
              <a:defRPr lang="en-US" sz="2400" b="1" i="0" kern="1200" dirty="0">
                <a:solidFill>
                  <a:schemeClr val="tx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600"/>
              </a:spcBef>
              <a:spcAft>
                <a:spcPts val="600"/>
              </a:spcAft>
              <a:buFont typeface="Arial" panose="020B0604020202020204" pitchFamily="34" charset="0"/>
              <a:buNone/>
            </a:pPr>
            <a:r>
              <a:rPr lang="en-US"/>
              <a:t>Subtitle, Arial 24pt</a:t>
            </a:r>
          </a:p>
        </p:txBody>
      </p:sp>
      <p:sp>
        <p:nvSpPr>
          <p:cNvPr id="8" name="Content Placeholder 3">
            <a:extLst>
              <a:ext uri="{FF2B5EF4-FFF2-40B4-BE49-F238E27FC236}">
                <a16:creationId xmlns:a16="http://schemas.microsoft.com/office/drawing/2014/main" id="{9C1DC17E-045C-AADF-3D82-FC3C2C54447C}"/>
              </a:ext>
            </a:extLst>
          </p:cNvPr>
          <p:cNvSpPr>
            <a:spLocks noGrp="1"/>
          </p:cNvSpPr>
          <p:nvPr>
            <p:ph sz="half" idx="12" hasCustomPrompt="1"/>
          </p:nvPr>
        </p:nvSpPr>
        <p:spPr>
          <a:xfrm>
            <a:off x="6194427" y="2505075"/>
            <a:ext cx="5157787" cy="3045333"/>
          </a:xfrm>
          <a:prstGeom prst="rect">
            <a:avLst/>
          </a:prstGeom>
        </p:spPr>
        <p:txBody>
          <a:bodyPr/>
          <a:lstStyle>
            <a:lvl1pPr>
              <a:spcAft>
                <a:spcPts val="0"/>
              </a:spcAft>
              <a:defRPr sz="2000" b="0" i="0">
                <a:latin typeface="Arial" panose="020B0604020202020204" pitchFamily="34" charset="0"/>
                <a:cs typeface="Arial" panose="020B0604020202020204" pitchFamily="34" charset="0"/>
              </a:defRPr>
            </a:lvl1pPr>
            <a:lvl2pPr>
              <a:spcAft>
                <a:spcPts val="0"/>
              </a:spcAft>
              <a:defRPr sz="1800" b="0" i="0">
                <a:latin typeface="Arial" panose="020B0604020202020204" pitchFamily="34" charset="0"/>
                <a:cs typeface="Arial" panose="020B0604020202020204" pitchFamily="34" charset="0"/>
              </a:defRPr>
            </a:lvl2pPr>
            <a:lvl3pPr>
              <a:spcAft>
                <a:spcPts val="0"/>
              </a:spcAft>
              <a:defRPr sz="1600" b="0" i="0">
                <a:latin typeface="Arial" panose="020B0604020202020204" pitchFamily="34" charset="0"/>
                <a:cs typeface="Arial" panose="020B0604020202020204" pitchFamily="34" charset="0"/>
              </a:defRPr>
            </a:lvl3pPr>
            <a:lvl4pPr>
              <a:spcAft>
                <a:spcPts val="0"/>
              </a:spcAft>
              <a:defRPr sz="1600" b="0" i="0">
                <a:latin typeface="Arial" panose="020B0604020202020204" pitchFamily="34" charset="0"/>
                <a:cs typeface="Arial" panose="020B0604020202020204" pitchFamily="34" charset="0"/>
              </a:defRPr>
            </a:lvl4pPr>
            <a:lvl5pPr>
              <a:spcAft>
                <a:spcPts val="0"/>
              </a:spcAft>
              <a:defRPr sz="1600" b="0" i="0">
                <a:latin typeface="Arial" panose="020B0604020202020204" pitchFamily="34" charset="0"/>
                <a:cs typeface="Arial" panose="020B0604020202020204" pitchFamily="34" charset="0"/>
              </a:defRPr>
            </a:lvl5pPr>
          </a:lstStyle>
          <a:p>
            <a:pPr lvl="0"/>
            <a:r>
              <a:rPr lang="en-US"/>
              <a:t>First Level Bullet, Arial 20pt</a:t>
            </a:r>
          </a:p>
          <a:p>
            <a:pPr lvl="1"/>
            <a:r>
              <a:rPr lang="en-US"/>
              <a:t>Second Level Bullet, Arial 18pt</a:t>
            </a:r>
          </a:p>
          <a:p>
            <a:pPr lvl="2"/>
            <a:r>
              <a:rPr lang="en-US"/>
              <a:t>Third Level Bullet, Arial 16pt</a:t>
            </a:r>
          </a:p>
          <a:p>
            <a:pPr lvl="3"/>
            <a:r>
              <a:rPr lang="en-US"/>
              <a:t>Fourth Level Bullet, Arial 16pt</a:t>
            </a:r>
          </a:p>
          <a:p>
            <a:pPr lvl="4"/>
            <a:r>
              <a:rPr lang="en-US"/>
              <a:t>Fifth Level Bullet, Arial 16pt</a:t>
            </a:r>
          </a:p>
        </p:txBody>
      </p:sp>
      <p:sp>
        <p:nvSpPr>
          <p:cNvPr id="3" name="Rectangle 2">
            <a:extLst>
              <a:ext uri="{FF2B5EF4-FFF2-40B4-BE49-F238E27FC236}">
                <a16:creationId xmlns:a16="http://schemas.microsoft.com/office/drawing/2014/main" id="{D6279C00-ECFE-9344-2B50-D44DA4C740F2}"/>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89685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38200" y="328054"/>
            <a:ext cx="10515600"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38200" y="1825625"/>
            <a:ext cx="10515600" cy="3636061"/>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a:t>First Level, Arial 28pt, No more than 6 words per bullet</a:t>
            </a:r>
          </a:p>
          <a:p>
            <a:pPr lvl="1"/>
            <a:r>
              <a:rPr lang="en-US"/>
              <a:t>Second Level Bullet, Arial 24pt</a:t>
            </a:r>
          </a:p>
          <a:p>
            <a:pPr lvl="2"/>
            <a:r>
              <a:rPr lang="en-US"/>
              <a:t>Third Level Bullet, Arial 20pt</a:t>
            </a:r>
          </a:p>
          <a:p>
            <a:pPr lvl="3"/>
            <a:r>
              <a:rPr lang="en-US"/>
              <a:t>Fourth Level Bullet, Arial 18pt</a:t>
            </a:r>
          </a:p>
          <a:p>
            <a:pPr lvl="4"/>
            <a:r>
              <a:rPr lang="en-US"/>
              <a:t>Fifth Level Bullet, Arial 18pt</a:t>
            </a:r>
          </a:p>
          <a:p>
            <a:pPr lvl="5"/>
            <a:r>
              <a:rPr lang="en-US"/>
              <a:t>No more than 6 bullets per slide &amp; no more than 6 words per bullet</a:t>
            </a:r>
          </a:p>
        </p:txBody>
      </p:sp>
      <p:sp>
        <p:nvSpPr>
          <p:cNvPr id="2" name="Rectangle 1">
            <a:extLst>
              <a:ext uri="{FF2B5EF4-FFF2-40B4-BE49-F238E27FC236}">
                <a16:creationId xmlns:a16="http://schemas.microsoft.com/office/drawing/2014/main" id="{BC0A775D-D05F-F944-0364-5AF57BBC16B4}"/>
              </a:ext>
            </a:extLst>
          </p:cNvPr>
          <p:cNvSpPr/>
          <p:nvPr/>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CF8ACB8-C69A-C1A4-7845-3F30DD6C9F93}"/>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78344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Large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43747-ADF7-4252-A118-CA8700A6EAF5}"/>
              </a:ext>
            </a:extLst>
          </p:cNvPr>
          <p:cNvSpPr>
            <a:spLocks noGrp="1"/>
          </p:cNvSpPr>
          <p:nvPr>
            <p:ph type="title"/>
          </p:nvPr>
        </p:nvSpPr>
        <p:spPr>
          <a:xfrm>
            <a:off x="838200" y="328055"/>
            <a:ext cx="10515600" cy="357745"/>
          </a:xfrm>
        </p:spPr>
        <p:txBody>
          <a:bodyPr>
            <a:normAutofit/>
          </a:bodyPr>
          <a:lstStyle>
            <a:lvl1pPr>
              <a:defRPr sz="2800"/>
            </a:lvl1pPr>
          </a:lstStyle>
          <a:p>
            <a:r>
              <a:rPr lang="en-US"/>
              <a:t>Click to edit Master title style</a:t>
            </a:r>
          </a:p>
        </p:txBody>
      </p:sp>
      <p:sp>
        <p:nvSpPr>
          <p:cNvPr id="7" name="Content Placeholder 6">
            <a:extLst>
              <a:ext uri="{FF2B5EF4-FFF2-40B4-BE49-F238E27FC236}">
                <a16:creationId xmlns:a16="http://schemas.microsoft.com/office/drawing/2014/main" id="{3E808C1C-51BE-8717-88E5-C08B6AA891CD}"/>
              </a:ext>
            </a:extLst>
          </p:cNvPr>
          <p:cNvSpPr>
            <a:spLocks noGrp="1"/>
          </p:cNvSpPr>
          <p:nvPr>
            <p:ph sz="quarter" idx="10"/>
          </p:nvPr>
        </p:nvSpPr>
        <p:spPr>
          <a:xfrm>
            <a:off x="838200" y="952500"/>
            <a:ext cx="10515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6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528">
          <p15:clr>
            <a:srgbClr val="FBAE40"/>
          </p15:clr>
        </p15:guide>
        <p15:guide id="5" orient="horz" pos="600"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90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B9D9-9CBE-29A4-F035-1B8A5316279A}"/>
              </a:ext>
            </a:extLst>
          </p:cNvPr>
          <p:cNvSpPr>
            <a:spLocks noGrp="1"/>
          </p:cNvSpPr>
          <p:nvPr>
            <p:ph type="title"/>
          </p:nvPr>
        </p:nvSpPr>
        <p:spPr>
          <a:xfrm>
            <a:off x="4962526" y="3134032"/>
            <a:ext cx="6391274" cy="1359310"/>
          </a:xfrm>
          <a:prstGeom prst="rect">
            <a:avLst/>
          </a:prstGeom>
        </p:spPr>
        <p:txBody>
          <a:bodyPr anchor="ctr">
            <a:noAutofit/>
          </a:bodyPr>
          <a:lstStyle>
            <a:lvl1pPr algn="r" defTabSz="914400" rtl="0" eaLnBrk="1" latinLnBrk="0" hangingPunct="1">
              <a:lnSpc>
                <a:spcPct val="90000"/>
              </a:lnSpc>
              <a:spcBef>
                <a:spcPct val="0"/>
              </a:spcBef>
              <a:buNone/>
              <a:defRPr lang="en-US" sz="6000" b="1" i="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C67BB07F-389B-DF20-EDFB-217FB792A848}"/>
              </a:ext>
            </a:extLst>
          </p:cNvPr>
          <p:cNvSpPr/>
          <p:nvPr/>
        </p:nvSpPr>
        <p:spPr>
          <a:xfrm>
            <a:off x="12127992" y="3134032"/>
            <a:ext cx="64008" cy="1359310"/>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7FB265-D052-0D8C-AB2E-B1D545CF2251}"/>
              </a:ext>
            </a:extLst>
          </p:cNvPr>
          <p:cNvSpPr/>
          <p:nvPr userDrawn="1"/>
        </p:nvSpPr>
        <p:spPr>
          <a:xfrm>
            <a:off x="12127992" y="3134032"/>
            <a:ext cx="64008" cy="1359310"/>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392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1B27761-F6CF-8D81-6BB3-5CD47323529A}"/>
              </a:ext>
            </a:extLst>
          </p:cNvPr>
          <p:cNvSpPr>
            <a:spLocks noGrp="1"/>
          </p:cNvSpPr>
          <p:nvPr>
            <p:ph idx="1" hasCustomPrompt="1"/>
          </p:nvPr>
        </p:nvSpPr>
        <p:spPr>
          <a:xfrm>
            <a:off x="838199" y="679938"/>
            <a:ext cx="6160478" cy="5310554"/>
          </a:xfrm>
          <a:prstGeom prst="rect">
            <a:avLst/>
          </a:prstGeom>
        </p:spPr>
        <p:txBody>
          <a:bodyPr vert="horz" lIns="91440" tIns="45720" rIns="91440" bIns="45720" rtlCol="0" anchor="ctr">
            <a:noAutofit/>
          </a:bodyPr>
          <a:lstStyle>
            <a:lvl1pPr marL="0" indent="0">
              <a:buNone/>
              <a:defRPr sz="3000" b="1"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vl6pPr marL="2286000" indent="0">
              <a:buNone/>
              <a:defRPr/>
            </a:lvl6pPr>
          </a:lstStyle>
          <a:p>
            <a:pPr lvl="0"/>
            <a:r>
              <a:rPr lang="en-US"/>
              <a:t>Short paragraph text here using 30pt Arial font. To change the photo, click the image icon located in the center of the circle.</a:t>
            </a:r>
            <a:br>
              <a:rPr lang="en-US"/>
            </a:br>
            <a:endParaRPr lang="en-US"/>
          </a:p>
        </p:txBody>
      </p:sp>
      <p:pic>
        <p:nvPicPr>
          <p:cNvPr id="11" name="Picture 10" descr="A person and person sitting on a train&#10;&#10;Description automatically generated with low confidence">
            <a:extLst>
              <a:ext uri="{FF2B5EF4-FFF2-40B4-BE49-F238E27FC236}">
                <a16:creationId xmlns:a16="http://schemas.microsoft.com/office/drawing/2014/main" id="{6EC35C28-245E-E09B-F5B4-759FECD03C59}"/>
              </a:ext>
            </a:extLst>
          </p:cNvPr>
          <p:cNvPicPr>
            <a:picLocks noChangeAspect="1"/>
          </p:cNvPicPr>
          <p:nvPr/>
        </p:nvPicPr>
        <p:blipFill>
          <a:blip r:embed="rId3"/>
          <a:stretch>
            <a:fillRect/>
          </a:stretch>
        </p:blipFill>
        <p:spPr>
          <a:xfrm>
            <a:off x="7222227" y="886475"/>
            <a:ext cx="4119851" cy="4184628"/>
          </a:xfrm>
          <a:prstGeom prst="rect">
            <a:avLst/>
          </a:prstGeom>
        </p:spPr>
      </p:pic>
      <p:sp>
        <p:nvSpPr>
          <p:cNvPr id="14" name="Picture Placeholder 13">
            <a:extLst>
              <a:ext uri="{FF2B5EF4-FFF2-40B4-BE49-F238E27FC236}">
                <a16:creationId xmlns:a16="http://schemas.microsoft.com/office/drawing/2014/main" id="{14143C2A-DBA7-DE0F-6041-0CA1B08D8BDF}"/>
              </a:ext>
            </a:extLst>
          </p:cNvPr>
          <p:cNvSpPr>
            <a:spLocks noGrp="1"/>
          </p:cNvSpPr>
          <p:nvPr>
            <p:ph type="pic" sz="quarter" idx="10" hasCustomPrompt="1"/>
          </p:nvPr>
        </p:nvSpPr>
        <p:spPr>
          <a:xfrm>
            <a:off x="7505205" y="1124712"/>
            <a:ext cx="3677907" cy="3690731"/>
          </a:xfrm>
          <a:prstGeom prst="ellipse">
            <a:avLst/>
          </a:prstGeom>
        </p:spPr>
        <p:txBody>
          <a:bodyPr anchor="ctr"/>
          <a:lstStyle>
            <a:lvl1pPr marL="0" indent="0" algn="ctr">
              <a:buNone/>
              <a:defRPr b="1" i="0">
                <a:solidFill>
                  <a:schemeClr val="bg1"/>
                </a:solidFill>
                <a:latin typeface="Avenir Heavy" panose="02000503020000020003" pitchFamily="2" charset="0"/>
              </a:defRPr>
            </a:lvl1pPr>
          </a:lstStyle>
          <a:p>
            <a:r>
              <a:rPr lang="en-US"/>
              <a:t>PICTURE</a:t>
            </a:r>
          </a:p>
        </p:txBody>
      </p:sp>
      <p:sp>
        <p:nvSpPr>
          <p:cNvPr id="2" name="Slide Number Placeholder 3">
            <a:extLst>
              <a:ext uri="{FF2B5EF4-FFF2-40B4-BE49-F238E27FC236}">
                <a16:creationId xmlns:a16="http://schemas.microsoft.com/office/drawing/2014/main" id="{6911F437-DDDC-5B95-CBA2-BFA02017729F}"/>
              </a:ext>
            </a:extLst>
          </p:cNvPr>
          <p:cNvSpPr>
            <a:spLocks noGrp="1"/>
          </p:cNvSpPr>
          <p:nvPr>
            <p:ph type="sldNum" sz="quarter" idx="4294967295"/>
          </p:nvPr>
        </p:nvSpPr>
        <p:spPr>
          <a:xfrm>
            <a:off x="10150764" y="6298020"/>
            <a:ext cx="2041236" cy="365125"/>
          </a:xfrm>
          <a:prstGeom prst="rect">
            <a:avLst/>
          </a:prstGeom>
        </p:spPr>
        <p:txBody>
          <a:bodyPr vert="horz" lIns="91440" tIns="45720" rIns="91440" bIns="45720" rtlCol="0" anchor="ctr">
            <a:normAutofit/>
          </a:bodyPr>
          <a:lstStyle/>
          <a:p>
            <a:pPr algn="r">
              <a:spcAft>
                <a:spcPts val="600"/>
              </a:spcAft>
              <a:defRPr/>
            </a:pPr>
            <a:fld id="{40DE66B9-FB74-D049-AF25-91E07A4939CB}" type="slidenum">
              <a:rPr lang="en-US" sz="1200" smtClean="0">
                <a:solidFill>
                  <a:prstClr val="black">
                    <a:tint val="75000"/>
                  </a:prstClr>
                </a:solidFill>
                <a:latin typeface="Calibri" panose="020F0502020204030204"/>
              </a:rPr>
              <a:pPr algn="r">
                <a:spcAft>
                  <a:spcPts val="600"/>
                </a:spcAft>
                <a:defRPr/>
              </a:pPr>
              <a:t>‹#›</a:t>
            </a:fld>
            <a:endParaRPr lang="en-US" sz="1200">
              <a:solidFill>
                <a:prstClr val="black">
                  <a:tint val="75000"/>
                </a:prstClr>
              </a:solidFill>
              <a:latin typeface="Calibri" panose="020F0502020204030204"/>
            </a:endParaRPr>
          </a:p>
        </p:txBody>
      </p:sp>
      <p:pic>
        <p:nvPicPr>
          <p:cNvPr id="3" name="Picture 2" descr="A person and person sitting on a train&#10;&#10;Description automatically generated with low confidence">
            <a:extLst>
              <a:ext uri="{FF2B5EF4-FFF2-40B4-BE49-F238E27FC236}">
                <a16:creationId xmlns:a16="http://schemas.microsoft.com/office/drawing/2014/main" id="{8C97DD47-1F25-7704-4551-F88DB545E9D8}"/>
              </a:ext>
            </a:extLst>
          </p:cNvPr>
          <p:cNvPicPr>
            <a:picLocks noChangeAspect="1"/>
          </p:cNvPicPr>
          <p:nvPr userDrawn="1"/>
        </p:nvPicPr>
        <p:blipFill>
          <a:blip r:embed="rId3"/>
          <a:stretch>
            <a:fillRect/>
          </a:stretch>
        </p:blipFill>
        <p:spPr>
          <a:xfrm>
            <a:off x="7222227" y="886475"/>
            <a:ext cx="4119851" cy="4184628"/>
          </a:xfrm>
          <a:prstGeom prst="rect">
            <a:avLst/>
          </a:prstGeom>
        </p:spPr>
      </p:pic>
    </p:spTree>
    <p:extLst>
      <p:ext uri="{BB962C8B-B14F-4D97-AF65-F5344CB8AC3E}">
        <p14:creationId xmlns:p14="http://schemas.microsoft.com/office/powerpoint/2010/main" val="299666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Closing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B88E-415A-D172-4E2B-EFFAF8D6CB75}"/>
              </a:ext>
            </a:extLst>
          </p:cNvPr>
          <p:cNvSpPr>
            <a:spLocks noGrp="1"/>
          </p:cNvSpPr>
          <p:nvPr>
            <p:ph type="ctrTitle" hasCustomPrompt="1"/>
          </p:nvPr>
        </p:nvSpPr>
        <p:spPr>
          <a:xfrm>
            <a:off x="2759242" y="1756064"/>
            <a:ext cx="8594558" cy="1672937"/>
          </a:xfrm>
          <a:prstGeom prst="rect">
            <a:avLst/>
          </a:prstGeom>
        </p:spPr>
        <p:txBody>
          <a:bodyPr anchor="b"/>
          <a:lstStyle>
            <a:lvl1pPr algn="r">
              <a:defRPr sz="6000">
                <a:solidFill>
                  <a:schemeClr val="bg1"/>
                </a:solidFill>
                <a:latin typeface="Arial" panose="020B0604020202020204" pitchFamily="34" charset="0"/>
                <a:cs typeface="Arial" panose="020B0604020202020204" pitchFamily="34" charset="0"/>
              </a:defRPr>
            </a:lvl1pPr>
          </a:lstStyle>
          <a:p>
            <a:r>
              <a:rPr lang="en-US"/>
              <a:t>Master Title Slide</a:t>
            </a:r>
            <a:br>
              <a:rPr lang="en-US"/>
            </a:br>
            <a:r>
              <a:rPr lang="en-US"/>
              <a:t>Arial, 60pt</a:t>
            </a:r>
          </a:p>
        </p:txBody>
      </p:sp>
      <p:sp>
        <p:nvSpPr>
          <p:cNvPr id="3" name="Subtitle 2">
            <a:extLst>
              <a:ext uri="{FF2B5EF4-FFF2-40B4-BE49-F238E27FC236}">
                <a16:creationId xmlns:a16="http://schemas.microsoft.com/office/drawing/2014/main" id="{169BA815-F365-D8D9-48A5-D3F226F0E80F}"/>
              </a:ext>
            </a:extLst>
          </p:cNvPr>
          <p:cNvSpPr>
            <a:spLocks noGrp="1"/>
          </p:cNvSpPr>
          <p:nvPr>
            <p:ph type="subTitle" idx="1" hasCustomPrompt="1"/>
          </p:nvPr>
        </p:nvSpPr>
        <p:spPr>
          <a:xfrm>
            <a:off x="2759242" y="3576850"/>
            <a:ext cx="8583948" cy="715456"/>
          </a:xfrm>
          <a:prstGeom prst="rect">
            <a:avLst/>
          </a:prstGeom>
        </p:spPr>
        <p:txBody>
          <a:bodyPr/>
          <a:lstStyle>
            <a:lvl1pPr marL="0" indent="0" algn="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Slide, Arial, 24pt</a:t>
            </a:r>
          </a:p>
        </p:txBody>
      </p:sp>
    </p:spTree>
    <p:custDataLst>
      <p:tags r:id="rId1"/>
    </p:custDataLst>
    <p:extLst>
      <p:ext uri="{BB962C8B-B14F-4D97-AF65-F5344CB8AC3E}">
        <p14:creationId xmlns:p14="http://schemas.microsoft.com/office/powerpoint/2010/main" val="1560412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losing Slid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5F3F84-F15D-04A7-E690-ED0A6F98BB59}"/>
              </a:ext>
            </a:extLst>
          </p:cNvPr>
          <p:cNvPicPr>
            <a:picLocks noChangeAspect="1"/>
          </p:cNvPicPr>
          <p:nvPr/>
        </p:nvPicPr>
        <p:blipFill>
          <a:blip r:embed="rId3">
            <a:alphaModFix amt="39000"/>
          </a:blip>
          <a:stretch>
            <a:fillRect/>
          </a:stretch>
        </p:blipFill>
        <p:spPr>
          <a:xfrm>
            <a:off x="0" y="3429000"/>
            <a:ext cx="12192000" cy="3429000"/>
          </a:xfrm>
          <a:prstGeom prst="rect">
            <a:avLst/>
          </a:prstGeom>
        </p:spPr>
      </p:pic>
      <p:pic>
        <p:nvPicPr>
          <p:cNvPr id="16" name="Picture 15">
            <a:extLst>
              <a:ext uri="{FF2B5EF4-FFF2-40B4-BE49-F238E27FC236}">
                <a16:creationId xmlns:a16="http://schemas.microsoft.com/office/drawing/2014/main" id="{57C91833-2FFA-29ED-ACDB-1225DDC3F459}"/>
              </a:ext>
            </a:extLst>
          </p:cNvPr>
          <p:cNvPicPr>
            <a:picLocks noChangeAspect="1"/>
          </p:cNvPicPr>
          <p:nvPr/>
        </p:nvPicPr>
        <p:blipFill>
          <a:blip r:embed="rId4"/>
          <a:stretch>
            <a:fillRect/>
          </a:stretch>
        </p:blipFill>
        <p:spPr>
          <a:xfrm>
            <a:off x="880453" y="4030849"/>
            <a:ext cx="10431094" cy="1112651"/>
          </a:xfrm>
          <a:prstGeom prst="rect">
            <a:avLst/>
          </a:prstGeom>
        </p:spPr>
      </p:pic>
      <p:sp>
        <p:nvSpPr>
          <p:cNvPr id="2" name="Title 1">
            <a:extLst>
              <a:ext uri="{FF2B5EF4-FFF2-40B4-BE49-F238E27FC236}">
                <a16:creationId xmlns:a16="http://schemas.microsoft.com/office/drawing/2014/main" id="{C7170F14-C315-DE46-84E5-9973AC1DD5E6}"/>
              </a:ext>
            </a:extLst>
          </p:cNvPr>
          <p:cNvSpPr txBox="1">
            <a:spLocks/>
          </p:cNvSpPr>
          <p:nvPr/>
        </p:nvSpPr>
        <p:spPr>
          <a:xfrm>
            <a:off x="816787" y="640732"/>
            <a:ext cx="4752164" cy="2213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venir Next LT Pro" panose="020B0504020202020204" pitchFamily="34" charset="0"/>
                <a:ea typeface="+mj-ea"/>
                <a:cs typeface="+mj-cs"/>
              </a:defRPr>
            </a:lvl1pPr>
          </a:lstStyle>
          <a:p>
            <a:pPr algn="l" defTabSz="914400" rtl="0" eaLnBrk="1" latinLnBrk="0" hangingPunct="1">
              <a:lnSpc>
                <a:spcPct val="90000"/>
              </a:lnSpc>
              <a:spcBef>
                <a:spcPct val="0"/>
              </a:spcBef>
              <a:buNone/>
            </a:pPr>
            <a:endParaRPr lang="en-US" sz="4400" b="1" i="0" kern="1200">
              <a:solidFill>
                <a:schemeClr val="bg1"/>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367D16CF-F745-7DB1-B93D-E0346F9D91BD}"/>
              </a:ext>
            </a:extLst>
          </p:cNvPr>
          <p:cNvPicPr>
            <a:picLocks noChangeAspect="1"/>
          </p:cNvPicPr>
          <p:nvPr userDrawn="1"/>
        </p:nvPicPr>
        <p:blipFill>
          <a:blip r:embed="rId3">
            <a:alphaModFix amt="39000"/>
          </a:blip>
          <a:stretch>
            <a:fillRect/>
          </a:stretch>
        </p:blipFill>
        <p:spPr>
          <a:xfrm>
            <a:off x="0" y="3429000"/>
            <a:ext cx="12192000" cy="3429000"/>
          </a:xfrm>
          <a:prstGeom prst="rect">
            <a:avLst/>
          </a:prstGeom>
        </p:spPr>
      </p:pic>
      <p:pic>
        <p:nvPicPr>
          <p:cNvPr id="4" name="Picture 3">
            <a:extLst>
              <a:ext uri="{FF2B5EF4-FFF2-40B4-BE49-F238E27FC236}">
                <a16:creationId xmlns:a16="http://schemas.microsoft.com/office/drawing/2014/main" id="{2B0FA29A-56DB-4410-7DAB-B6A66F835EA0}"/>
              </a:ext>
            </a:extLst>
          </p:cNvPr>
          <p:cNvPicPr>
            <a:picLocks noChangeAspect="1"/>
          </p:cNvPicPr>
          <p:nvPr userDrawn="1"/>
        </p:nvPicPr>
        <p:blipFill>
          <a:blip r:embed="rId4"/>
          <a:stretch>
            <a:fillRect/>
          </a:stretch>
        </p:blipFill>
        <p:spPr>
          <a:xfrm>
            <a:off x="880453" y="4030849"/>
            <a:ext cx="10431094" cy="1112651"/>
          </a:xfrm>
          <a:prstGeom prst="rect">
            <a:avLst/>
          </a:prstGeom>
        </p:spPr>
      </p:pic>
      <p:sp>
        <p:nvSpPr>
          <p:cNvPr id="5" name="Title 1">
            <a:extLst>
              <a:ext uri="{FF2B5EF4-FFF2-40B4-BE49-F238E27FC236}">
                <a16:creationId xmlns:a16="http://schemas.microsoft.com/office/drawing/2014/main" id="{4452703F-064A-39CC-B590-FA4F603C6988}"/>
              </a:ext>
            </a:extLst>
          </p:cNvPr>
          <p:cNvSpPr txBox="1">
            <a:spLocks/>
          </p:cNvSpPr>
          <p:nvPr userDrawn="1"/>
        </p:nvSpPr>
        <p:spPr>
          <a:xfrm>
            <a:off x="816787" y="640732"/>
            <a:ext cx="4752164" cy="2213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venir Next LT Pro" panose="020B0504020202020204" pitchFamily="34" charset="0"/>
                <a:ea typeface="+mj-ea"/>
                <a:cs typeface="+mj-cs"/>
              </a:defRPr>
            </a:lvl1pPr>
          </a:lstStyle>
          <a:p>
            <a:pPr algn="l" defTabSz="914400" rtl="0" eaLnBrk="1" latinLnBrk="0" hangingPunct="1">
              <a:lnSpc>
                <a:spcPct val="90000"/>
              </a:lnSpc>
              <a:spcBef>
                <a:spcPct val="0"/>
              </a:spcBef>
              <a:buNone/>
            </a:pPr>
            <a:endParaRPr lang="en-US" sz="4400" b="1" i="0" kern="120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8495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afety and Secur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16F11-B807-2DEE-A79D-FD893531F4A1}"/>
              </a:ext>
            </a:extLst>
          </p:cNvPr>
          <p:cNvSpPr/>
          <p:nvPr userDrawn="1"/>
        </p:nvSpPr>
        <p:spPr>
          <a:xfrm>
            <a:off x="175914"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B8222D3-D993-5BC6-8552-753DB26BB079}"/>
              </a:ext>
            </a:extLst>
          </p:cNvPr>
          <p:cNvSpPr/>
          <p:nvPr userDrawn="1"/>
        </p:nvSpPr>
        <p:spPr>
          <a:xfrm>
            <a:off x="4149860"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B13BABBC-8957-851B-4FF8-B8E4E366FDCE}"/>
              </a:ext>
            </a:extLst>
          </p:cNvPr>
          <p:cNvSpPr/>
          <p:nvPr userDrawn="1"/>
        </p:nvSpPr>
        <p:spPr>
          <a:xfrm>
            <a:off x="56092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CACB5E0-2C5D-ACDE-9FB9-EC28FA6425E7}"/>
              </a:ext>
            </a:extLst>
          </p:cNvPr>
          <p:cNvSpPr/>
          <p:nvPr userDrawn="1"/>
        </p:nvSpPr>
        <p:spPr>
          <a:xfrm>
            <a:off x="2162887"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C7D3C957-8E78-6C5B-8D62-CB5CFA69D3F9}"/>
              </a:ext>
            </a:extLst>
          </p:cNvPr>
          <p:cNvSpPr/>
          <p:nvPr userDrawn="1"/>
        </p:nvSpPr>
        <p:spPr>
          <a:xfrm>
            <a:off x="253282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6ECAF45-A283-CF51-1EE9-C512235E0335}"/>
              </a:ext>
            </a:extLst>
          </p:cNvPr>
          <p:cNvSpPr/>
          <p:nvPr userDrawn="1"/>
        </p:nvSpPr>
        <p:spPr>
          <a:xfrm>
            <a:off x="6136833"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22C8AA82-60FB-921A-6351-C335CF7B3562}"/>
              </a:ext>
            </a:extLst>
          </p:cNvPr>
          <p:cNvSpPr/>
          <p:nvPr userDrawn="1"/>
        </p:nvSpPr>
        <p:spPr>
          <a:xfrm>
            <a:off x="4497995"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5EC2645-2C41-2551-E923-BD4324B33436}"/>
              </a:ext>
            </a:extLst>
          </p:cNvPr>
          <p:cNvSpPr/>
          <p:nvPr userDrawn="1"/>
        </p:nvSpPr>
        <p:spPr>
          <a:xfrm>
            <a:off x="8123806"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064F5AB2-18C3-427E-9587-2F96BC9A6868}"/>
              </a:ext>
            </a:extLst>
          </p:cNvPr>
          <p:cNvSpPr/>
          <p:nvPr userDrawn="1"/>
        </p:nvSpPr>
        <p:spPr>
          <a:xfrm>
            <a:off x="6532844"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E4D8B95-6D10-E321-0D34-F83177B7A8C2}"/>
              </a:ext>
            </a:extLst>
          </p:cNvPr>
          <p:cNvSpPr/>
          <p:nvPr userDrawn="1"/>
        </p:nvSpPr>
        <p:spPr>
          <a:xfrm>
            <a:off x="10110780" y="1341710"/>
            <a:ext cx="1905306" cy="4560103"/>
          </a:xfrm>
          <a:prstGeom prst="rect">
            <a:avLst/>
          </a:prstGeom>
          <a:solidFill>
            <a:srgbClr val="00537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619035F1-95BB-5E84-C4AC-8AA3F6D25588}"/>
              </a:ext>
            </a:extLst>
          </p:cNvPr>
          <p:cNvSpPr/>
          <p:nvPr userDrawn="1"/>
        </p:nvSpPr>
        <p:spPr>
          <a:xfrm>
            <a:off x="8529681"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50B0DE6-9479-0A38-FC96-4B75A203437C}"/>
              </a:ext>
            </a:extLst>
          </p:cNvPr>
          <p:cNvSpPr/>
          <p:nvPr userDrawn="1"/>
        </p:nvSpPr>
        <p:spPr>
          <a:xfrm>
            <a:off x="10498931" y="790115"/>
            <a:ext cx="1129004" cy="1129004"/>
          </a:xfrm>
          <a:prstGeom prst="ellipse">
            <a:avLst/>
          </a:prstGeom>
          <a:solidFill>
            <a:srgbClr val="00537E"/>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ight Triangle 16">
            <a:extLst>
              <a:ext uri="{FF2B5EF4-FFF2-40B4-BE49-F238E27FC236}">
                <a16:creationId xmlns:a16="http://schemas.microsoft.com/office/drawing/2014/main" id="{BF99C226-1014-84C7-C309-DD8D01393A19}"/>
              </a:ext>
            </a:extLst>
          </p:cNvPr>
          <p:cNvSpPr/>
          <p:nvPr userDrawn="1"/>
        </p:nvSpPr>
        <p:spPr>
          <a:xfrm flipH="1">
            <a:off x="169712" y="1057549"/>
            <a:ext cx="11846368" cy="4844264"/>
          </a:xfrm>
          <a:prstGeom prst="rtTriangle">
            <a:avLst/>
          </a:prstGeom>
          <a:solidFill>
            <a:schemeClr val="bg1">
              <a:alpha val="543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5A298CF-DFCA-3955-8239-0696F301141D}"/>
              </a:ext>
            </a:extLst>
          </p:cNvPr>
          <p:cNvSpPr txBox="1"/>
          <p:nvPr userDrawn="1"/>
        </p:nvSpPr>
        <p:spPr>
          <a:xfrm>
            <a:off x="175915" y="1912686"/>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Emergency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Preparedness</a:t>
            </a:r>
          </a:p>
        </p:txBody>
      </p:sp>
      <p:sp>
        <p:nvSpPr>
          <p:cNvPr id="19" name="TextBox 18">
            <a:extLst>
              <a:ext uri="{FF2B5EF4-FFF2-40B4-BE49-F238E27FC236}">
                <a16:creationId xmlns:a16="http://schemas.microsoft.com/office/drawing/2014/main" id="{5482119B-5111-53D8-B4DE-C23F152DA19D}"/>
              </a:ext>
            </a:extLst>
          </p:cNvPr>
          <p:cNvSpPr txBox="1"/>
          <p:nvPr userDrawn="1"/>
        </p:nvSpPr>
        <p:spPr>
          <a:xfrm>
            <a:off x="2163336"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Evacuation</a:t>
            </a:r>
          </a:p>
        </p:txBody>
      </p:sp>
      <p:sp>
        <p:nvSpPr>
          <p:cNvPr id="20" name="TextBox 19">
            <a:extLst>
              <a:ext uri="{FF2B5EF4-FFF2-40B4-BE49-F238E27FC236}">
                <a16:creationId xmlns:a16="http://schemas.microsoft.com/office/drawing/2014/main" id="{0989C08B-BAED-8DDB-6A43-4B5B6C562BC8}"/>
              </a:ext>
            </a:extLst>
          </p:cNvPr>
          <p:cNvSpPr txBox="1"/>
          <p:nvPr userDrawn="1"/>
        </p:nvSpPr>
        <p:spPr>
          <a:xfrm>
            <a:off x="4150756" y="1909788"/>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Reporting</a:t>
            </a:r>
          </a:p>
        </p:txBody>
      </p:sp>
      <p:sp>
        <p:nvSpPr>
          <p:cNvPr id="21" name="TextBox 20">
            <a:extLst>
              <a:ext uri="{FF2B5EF4-FFF2-40B4-BE49-F238E27FC236}">
                <a16:creationId xmlns:a16="http://schemas.microsoft.com/office/drawing/2014/main" id="{5A91B6A8-EABF-648D-752E-64E37B420EE4}"/>
              </a:ext>
            </a:extLst>
          </p:cNvPr>
          <p:cNvSpPr txBox="1"/>
          <p:nvPr userDrawn="1"/>
        </p:nvSpPr>
        <p:spPr>
          <a:xfrm>
            <a:off x="6138177" y="1909788"/>
            <a:ext cx="19053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Health and Wellbeing</a:t>
            </a:r>
          </a:p>
        </p:txBody>
      </p:sp>
      <p:sp>
        <p:nvSpPr>
          <p:cNvPr id="22" name="TextBox 21">
            <a:extLst>
              <a:ext uri="{FF2B5EF4-FFF2-40B4-BE49-F238E27FC236}">
                <a16:creationId xmlns:a16="http://schemas.microsoft.com/office/drawing/2014/main" id="{B80B461F-5557-91F8-2DA8-ED4C55BEDB18}"/>
              </a:ext>
            </a:extLst>
          </p:cNvPr>
          <p:cNvSpPr txBox="1"/>
          <p:nvPr userDrawn="1"/>
        </p:nvSpPr>
        <p:spPr>
          <a:xfrm>
            <a:off x="8125597"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Security</a:t>
            </a:r>
          </a:p>
        </p:txBody>
      </p:sp>
      <p:sp>
        <p:nvSpPr>
          <p:cNvPr id="23" name="TextBox 22">
            <a:extLst>
              <a:ext uri="{FF2B5EF4-FFF2-40B4-BE49-F238E27FC236}">
                <a16:creationId xmlns:a16="http://schemas.microsoft.com/office/drawing/2014/main" id="{8BA3FAFE-AAF9-7583-D2E0-0768598E18FB}"/>
              </a:ext>
            </a:extLst>
          </p:cNvPr>
          <p:cNvSpPr txBox="1"/>
          <p:nvPr userDrawn="1"/>
        </p:nvSpPr>
        <p:spPr>
          <a:xfrm>
            <a:off x="10113017" y="2059084"/>
            <a:ext cx="19053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Cybersecurity</a:t>
            </a:r>
          </a:p>
        </p:txBody>
      </p:sp>
      <p:cxnSp>
        <p:nvCxnSpPr>
          <p:cNvPr id="24" name="Straight Connector 23">
            <a:extLst>
              <a:ext uri="{FF2B5EF4-FFF2-40B4-BE49-F238E27FC236}">
                <a16:creationId xmlns:a16="http://schemas.microsoft.com/office/drawing/2014/main" id="{B03AC36B-0617-0B51-894B-F009F8C6E2EF}"/>
              </a:ext>
            </a:extLst>
          </p:cNvPr>
          <p:cNvCxnSpPr>
            <a:cxnSpLocks/>
          </p:cNvCxnSpPr>
          <p:nvPr userDrawn="1"/>
        </p:nvCxnSpPr>
        <p:spPr>
          <a:xfrm>
            <a:off x="262519"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0446AF6-B59A-F6DB-854C-BECE19359AAD}"/>
              </a:ext>
            </a:extLst>
          </p:cNvPr>
          <p:cNvSpPr txBox="1"/>
          <p:nvPr userDrawn="1"/>
        </p:nvSpPr>
        <p:spPr>
          <a:xfrm>
            <a:off x="183008" y="2608604"/>
            <a:ext cx="190349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Our physical address is </a:t>
            </a:r>
            <a:r>
              <a:rPr lang="en-US" sz="1300" b="0">
                <a:solidFill>
                  <a:prstClr val="white"/>
                </a:solidFill>
                <a:latin typeface="Arial" panose="020B0604020202020204" pitchFamily="34" charset="0"/>
                <a:ea typeface="Segoe UI" panose="020B0502040204020203" pitchFamily="34" charset="0"/>
                <a:cs typeface="Arial" panose="020B0604020202020204" pitchFamily="34" charset="0"/>
              </a:rPr>
              <a:t>__________________</a:t>
            </a:r>
            <a:endParaRPr kumimoji="0" lang="en-US" sz="130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Who will call 911, and who is their backup?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Who is CPR/AED qualified?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Know the location of emergency equipment. </a:t>
            </a:r>
            <a:endParaRPr kumimoji="0" lang="en-US" sz="1300" b="0" i="0" u="none" strike="sng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6" name="TextBox 25">
            <a:extLst>
              <a:ext uri="{FF2B5EF4-FFF2-40B4-BE49-F238E27FC236}">
                <a16:creationId xmlns:a16="http://schemas.microsoft.com/office/drawing/2014/main" id="{1E260392-FB6F-E7E4-1640-210C172DD41B}"/>
              </a:ext>
            </a:extLst>
          </p:cNvPr>
          <p:cNvSpPr txBox="1"/>
          <p:nvPr userDrawn="1"/>
        </p:nvSpPr>
        <p:spPr>
          <a:xfrm>
            <a:off x="2172409" y="2608604"/>
            <a:ext cx="1903499"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Communicate the need to evacuate.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Follow the Facility Emergency Plan (FEP).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Know your evacuation plan/ route &amp; muster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Assist those who may need help evacuating.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Wait for permission to re-enter the facility.</a:t>
            </a:r>
          </a:p>
        </p:txBody>
      </p:sp>
      <p:sp>
        <p:nvSpPr>
          <p:cNvPr id="27" name="TextBox 26">
            <a:extLst>
              <a:ext uri="{FF2B5EF4-FFF2-40B4-BE49-F238E27FC236}">
                <a16:creationId xmlns:a16="http://schemas.microsoft.com/office/drawing/2014/main" id="{E6D76511-ADB3-782E-F568-04D54432D9F9}"/>
              </a:ext>
            </a:extLst>
          </p:cNvPr>
          <p:cNvSpPr txBox="1"/>
          <p:nvPr userDrawn="1"/>
        </p:nvSpPr>
        <p:spPr>
          <a:xfrm>
            <a:off x="4146865" y="2608604"/>
            <a:ext cx="1903499"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Proactively identify &amp; report unsafe conditions or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Use AVSRS through the Safety page on All Aboard or d</a:t>
            </a: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ownload the Enablon 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mobile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Report all safety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Questions 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Systemsafety@amtrak.com</a:t>
            </a: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8" name="TextBox 27">
            <a:extLst>
              <a:ext uri="{FF2B5EF4-FFF2-40B4-BE49-F238E27FC236}">
                <a16:creationId xmlns:a16="http://schemas.microsoft.com/office/drawing/2014/main" id="{E4909CA0-EA45-35D8-7369-63A14590CC4C}"/>
              </a:ext>
            </a:extLst>
          </p:cNvPr>
          <p:cNvSpPr txBox="1"/>
          <p:nvPr userDrawn="1"/>
        </p:nvSpPr>
        <p:spPr>
          <a:xfrm>
            <a:off x="6145597" y="2608604"/>
            <a:ext cx="1903499" cy="3093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Take healthy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Physical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Healthy Nutrition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Adequate Sleep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      Mental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Stay up to date with preventive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Take time to refresh &amp; recharge. </a:t>
            </a:r>
          </a:p>
        </p:txBody>
      </p:sp>
      <p:sp>
        <p:nvSpPr>
          <p:cNvPr id="29" name="TextBox 28">
            <a:extLst>
              <a:ext uri="{FF2B5EF4-FFF2-40B4-BE49-F238E27FC236}">
                <a16:creationId xmlns:a16="http://schemas.microsoft.com/office/drawing/2014/main" id="{9BA5C12B-7CBA-038C-8D7B-8C14F5615D1E}"/>
              </a:ext>
            </a:extLst>
          </p:cNvPr>
          <p:cNvSpPr txBox="1"/>
          <p:nvPr userDrawn="1"/>
        </p:nvSpPr>
        <p:spPr>
          <a:xfrm>
            <a:off x="8128146" y="2608604"/>
            <a:ext cx="1903499"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If You See Something, Say Something®. Call 800-331-0008 / text 27311.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Active Shooter: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Run, Hide, Fight.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Always be aware of surroundings.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Display and verify proper ID on Amtrak property.</a:t>
            </a:r>
          </a:p>
        </p:txBody>
      </p:sp>
      <p:sp>
        <p:nvSpPr>
          <p:cNvPr id="30" name="TextBox 29">
            <a:extLst>
              <a:ext uri="{FF2B5EF4-FFF2-40B4-BE49-F238E27FC236}">
                <a16:creationId xmlns:a16="http://schemas.microsoft.com/office/drawing/2014/main" id="{70AF4BC4-A935-1C07-FC28-8F5CD38553D5}"/>
              </a:ext>
            </a:extLst>
          </p:cNvPr>
          <p:cNvSpPr txBox="1"/>
          <p:nvPr userDrawn="1"/>
        </p:nvSpPr>
        <p:spPr>
          <a:xfrm>
            <a:off x="10118787" y="2608604"/>
            <a:ext cx="1903499" cy="30315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Pay attention to phishing traps in emails.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Don’t click on links or attachments from unknown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Report all suspicious email and cyber incidents to the Amtrak Service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800-772-4357 or </a:t>
            </a: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rPr>
              <a:t>AmtrakServiceDesk@amtrak.com</a:t>
            </a: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Segoe UI" panose="020B0502040204020203"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F3C77AC9-B30F-7BB3-DE23-54AB2DB752DA}"/>
              </a:ext>
            </a:extLst>
          </p:cNvPr>
          <p:cNvCxnSpPr>
            <a:cxnSpLocks/>
          </p:cNvCxnSpPr>
          <p:nvPr userDrawn="1"/>
        </p:nvCxnSpPr>
        <p:spPr>
          <a:xfrm>
            <a:off x="2231278"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5ADEDD8-38CF-B064-4F91-EA2E4390E967}"/>
              </a:ext>
            </a:extLst>
          </p:cNvPr>
          <p:cNvCxnSpPr>
            <a:cxnSpLocks/>
          </p:cNvCxnSpPr>
          <p:nvPr userDrawn="1"/>
        </p:nvCxnSpPr>
        <p:spPr>
          <a:xfrm>
            <a:off x="4228030"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A375F0D-74B1-7DCD-9964-6EF15E222A89}"/>
              </a:ext>
            </a:extLst>
          </p:cNvPr>
          <p:cNvCxnSpPr>
            <a:cxnSpLocks/>
          </p:cNvCxnSpPr>
          <p:nvPr userDrawn="1"/>
        </p:nvCxnSpPr>
        <p:spPr>
          <a:xfrm>
            <a:off x="6224781"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776D34C-CB92-490A-B0EC-476BCF767F04}"/>
              </a:ext>
            </a:extLst>
          </p:cNvPr>
          <p:cNvCxnSpPr>
            <a:cxnSpLocks/>
          </p:cNvCxnSpPr>
          <p:nvPr userDrawn="1"/>
        </p:nvCxnSpPr>
        <p:spPr>
          <a:xfrm>
            <a:off x="8202871"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C38A56F-56CE-1303-4784-5682808AB527}"/>
              </a:ext>
            </a:extLst>
          </p:cNvPr>
          <p:cNvCxnSpPr>
            <a:cxnSpLocks/>
          </p:cNvCxnSpPr>
          <p:nvPr userDrawn="1"/>
        </p:nvCxnSpPr>
        <p:spPr>
          <a:xfrm>
            <a:off x="10199622" y="2570863"/>
            <a:ext cx="17320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6" name="Picture 35" descr="Icon&#10;&#10;Description automatically generated">
            <a:extLst>
              <a:ext uri="{FF2B5EF4-FFF2-40B4-BE49-F238E27FC236}">
                <a16:creationId xmlns:a16="http://schemas.microsoft.com/office/drawing/2014/main" id="{5930F15B-C220-2954-69E6-A741D385F211}"/>
              </a:ext>
            </a:extLst>
          </p:cNvPr>
          <p:cNvPicPr>
            <a:picLocks noChangeAspect="1"/>
          </p:cNvPicPr>
          <p:nvPr userDrawn="1"/>
        </p:nvPicPr>
        <p:blipFill>
          <a:blip r:embed="rId3"/>
          <a:stretch>
            <a:fillRect/>
          </a:stretch>
        </p:blipFill>
        <p:spPr>
          <a:xfrm>
            <a:off x="6709406" y="1018080"/>
            <a:ext cx="763135" cy="763135"/>
          </a:xfrm>
          <a:prstGeom prst="rect">
            <a:avLst/>
          </a:prstGeom>
        </p:spPr>
      </p:pic>
      <p:pic>
        <p:nvPicPr>
          <p:cNvPr id="37" name="Picture 36" descr="Icon&#10;&#10;Description automatically generated">
            <a:extLst>
              <a:ext uri="{FF2B5EF4-FFF2-40B4-BE49-F238E27FC236}">
                <a16:creationId xmlns:a16="http://schemas.microsoft.com/office/drawing/2014/main" id="{BC6F66A4-C503-2DDF-D67F-2134A330B086}"/>
              </a:ext>
            </a:extLst>
          </p:cNvPr>
          <p:cNvPicPr>
            <a:picLocks noChangeAspect="1"/>
          </p:cNvPicPr>
          <p:nvPr userDrawn="1"/>
        </p:nvPicPr>
        <p:blipFill>
          <a:blip r:embed="rId4"/>
          <a:stretch>
            <a:fillRect/>
          </a:stretch>
        </p:blipFill>
        <p:spPr>
          <a:xfrm>
            <a:off x="8743396" y="990923"/>
            <a:ext cx="701573" cy="701573"/>
          </a:xfrm>
          <a:prstGeom prst="rect">
            <a:avLst/>
          </a:prstGeom>
        </p:spPr>
      </p:pic>
      <p:pic>
        <p:nvPicPr>
          <p:cNvPr id="38" name="Picture 37" descr="Icon&#10;&#10;Description automatically generated">
            <a:extLst>
              <a:ext uri="{FF2B5EF4-FFF2-40B4-BE49-F238E27FC236}">
                <a16:creationId xmlns:a16="http://schemas.microsoft.com/office/drawing/2014/main" id="{D01FA483-D95D-7DF4-71F3-1A7F02816F37}"/>
              </a:ext>
            </a:extLst>
          </p:cNvPr>
          <p:cNvPicPr>
            <a:picLocks noChangeAspect="1"/>
          </p:cNvPicPr>
          <p:nvPr userDrawn="1"/>
        </p:nvPicPr>
        <p:blipFill>
          <a:blip r:embed="rId5"/>
          <a:stretch>
            <a:fillRect/>
          </a:stretch>
        </p:blipFill>
        <p:spPr>
          <a:xfrm>
            <a:off x="10679069" y="967423"/>
            <a:ext cx="782935" cy="782935"/>
          </a:xfrm>
          <a:prstGeom prst="rect">
            <a:avLst/>
          </a:prstGeom>
        </p:spPr>
      </p:pic>
      <p:pic>
        <p:nvPicPr>
          <p:cNvPr id="39" name="Picture 38" descr="Icon&#10;&#10;Description automatically generated">
            <a:extLst>
              <a:ext uri="{FF2B5EF4-FFF2-40B4-BE49-F238E27FC236}">
                <a16:creationId xmlns:a16="http://schemas.microsoft.com/office/drawing/2014/main" id="{6A39C182-AF9C-3F78-32BE-174A54AAD858}"/>
              </a:ext>
            </a:extLst>
          </p:cNvPr>
          <p:cNvPicPr>
            <a:picLocks noChangeAspect="1"/>
          </p:cNvPicPr>
          <p:nvPr userDrawn="1"/>
        </p:nvPicPr>
        <p:blipFill>
          <a:blip r:embed="rId6"/>
          <a:stretch>
            <a:fillRect/>
          </a:stretch>
        </p:blipFill>
        <p:spPr>
          <a:xfrm>
            <a:off x="768069" y="1006794"/>
            <a:ext cx="753265" cy="753265"/>
          </a:xfrm>
          <a:prstGeom prst="rect">
            <a:avLst/>
          </a:prstGeom>
        </p:spPr>
      </p:pic>
      <p:pic>
        <p:nvPicPr>
          <p:cNvPr id="40" name="Picture 39" descr="A picture containing text, clipart&#10;&#10;Description automatically generated">
            <a:extLst>
              <a:ext uri="{FF2B5EF4-FFF2-40B4-BE49-F238E27FC236}">
                <a16:creationId xmlns:a16="http://schemas.microsoft.com/office/drawing/2014/main" id="{38518110-29E1-CD2E-3410-887A09A298BA}"/>
              </a:ext>
            </a:extLst>
          </p:cNvPr>
          <p:cNvPicPr>
            <a:picLocks noChangeAspect="1"/>
          </p:cNvPicPr>
          <p:nvPr userDrawn="1"/>
        </p:nvPicPr>
        <p:blipFill>
          <a:blip r:embed="rId7"/>
          <a:stretch>
            <a:fillRect/>
          </a:stretch>
        </p:blipFill>
        <p:spPr>
          <a:xfrm>
            <a:off x="2742332" y="1005306"/>
            <a:ext cx="723636" cy="723636"/>
          </a:xfrm>
          <a:prstGeom prst="rect">
            <a:avLst/>
          </a:prstGeom>
        </p:spPr>
      </p:pic>
      <p:grpSp>
        <p:nvGrpSpPr>
          <p:cNvPr id="41" name="Group 40">
            <a:extLst>
              <a:ext uri="{FF2B5EF4-FFF2-40B4-BE49-F238E27FC236}">
                <a16:creationId xmlns:a16="http://schemas.microsoft.com/office/drawing/2014/main" id="{71D4009D-4FA9-1C34-B95E-624A0E7A34FD}"/>
              </a:ext>
            </a:extLst>
          </p:cNvPr>
          <p:cNvGrpSpPr/>
          <p:nvPr userDrawn="1"/>
        </p:nvGrpSpPr>
        <p:grpSpPr>
          <a:xfrm>
            <a:off x="4936026" y="1074348"/>
            <a:ext cx="283240" cy="534724"/>
            <a:chOff x="4943475" y="1943100"/>
            <a:chExt cx="281245" cy="530959"/>
          </a:xfrm>
        </p:grpSpPr>
        <p:cxnSp>
          <p:nvCxnSpPr>
            <p:cNvPr id="42" name="Straight Connector 41">
              <a:extLst>
                <a:ext uri="{FF2B5EF4-FFF2-40B4-BE49-F238E27FC236}">
                  <a16:creationId xmlns:a16="http://schemas.microsoft.com/office/drawing/2014/main" id="{65B4CC44-F52C-16CE-2182-C82481942BE4}"/>
                </a:ext>
              </a:extLst>
            </p:cNvPr>
            <p:cNvCxnSpPr/>
            <p:nvPr/>
          </p:nvCxnSpPr>
          <p:spPr>
            <a:xfrm>
              <a:off x="4943475" y="1943100"/>
              <a:ext cx="263525" cy="2635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9DA0A1-699F-90AF-E520-B3B2F704EA43}"/>
                </a:ext>
              </a:extLst>
            </p:cNvPr>
            <p:cNvCxnSpPr>
              <a:cxnSpLocks/>
            </p:cNvCxnSpPr>
            <p:nvPr/>
          </p:nvCxnSpPr>
          <p:spPr>
            <a:xfrm flipV="1">
              <a:off x="4943475" y="2184400"/>
              <a:ext cx="281245" cy="28965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itle 1">
            <a:extLst>
              <a:ext uri="{FF2B5EF4-FFF2-40B4-BE49-F238E27FC236}">
                <a16:creationId xmlns:a16="http://schemas.microsoft.com/office/drawing/2014/main" id="{E9627C81-E2E4-661F-E584-3340E038359B}"/>
              </a:ext>
            </a:extLst>
          </p:cNvPr>
          <p:cNvSpPr txBox="1">
            <a:spLocks/>
          </p:cNvSpPr>
          <p:nvPr userDrawn="1"/>
        </p:nvSpPr>
        <p:spPr>
          <a:xfrm>
            <a:off x="169713" y="187432"/>
            <a:ext cx="6539693" cy="458522"/>
          </a:xfrm>
          <a:prstGeom prst="rect">
            <a:avLst/>
          </a:prstGeom>
        </p:spPr>
        <p:txBody>
          <a:bodyPr/>
          <a:lstStyle>
            <a:lvl1pPr algn="l" defTabSz="914400" rtl="0" eaLnBrk="1" latinLnBrk="0" hangingPunct="1">
              <a:lnSpc>
                <a:spcPct val="90000"/>
              </a:lnSpc>
              <a:spcBef>
                <a:spcPct val="0"/>
              </a:spcBef>
              <a:buNone/>
              <a:defRPr sz="4400" b="1" i="0" kern="1200">
                <a:solidFill>
                  <a:srgbClr val="002A60"/>
                </a:solidFill>
                <a:latin typeface="Arial" panose="020B0604020202020204" pitchFamily="34" charset="0"/>
                <a:ea typeface="+mj-ea"/>
                <a:cs typeface="Arial" panose="020B0604020202020204" pitchFamily="34" charset="0"/>
              </a:defRPr>
            </a:lvl1pPr>
          </a:lstStyle>
          <a:p>
            <a:r>
              <a:rPr lang="en-US" sz="3270">
                <a:solidFill>
                  <a:schemeClr val="tx2"/>
                </a:solidFill>
              </a:rPr>
              <a:t>Safety and Security Briefing</a:t>
            </a:r>
          </a:p>
        </p:txBody>
      </p:sp>
    </p:spTree>
    <p:extLst>
      <p:ext uri="{BB962C8B-B14F-4D97-AF65-F5344CB8AC3E}">
        <p14:creationId xmlns:p14="http://schemas.microsoft.com/office/powerpoint/2010/main" val="3388770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528">
          <p15:clr>
            <a:srgbClr val="FBAE40"/>
          </p15:clr>
        </p15:guide>
        <p15:guide id="5" orient="horz" pos="600"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38200" y="328054"/>
            <a:ext cx="10515600"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38200" y="1825625"/>
            <a:ext cx="10515600" cy="3636061"/>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a:t>First Level, Arial 28pt, No more than 6 words per bullet</a:t>
            </a:r>
          </a:p>
          <a:p>
            <a:pPr lvl="1"/>
            <a:r>
              <a:rPr lang="en-US"/>
              <a:t>Second Level Bullet, Arial 24pt</a:t>
            </a:r>
          </a:p>
          <a:p>
            <a:pPr lvl="2"/>
            <a:r>
              <a:rPr lang="en-US"/>
              <a:t>Third Level Bullet, Arial 20pt</a:t>
            </a:r>
          </a:p>
          <a:p>
            <a:pPr lvl="3"/>
            <a:r>
              <a:rPr lang="en-US"/>
              <a:t>Fourth Level Bullet, Arial 18pt</a:t>
            </a:r>
          </a:p>
          <a:p>
            <a:pPr lvl="4"/>
            <a:r>
              <a:rPr lang="en-US"/>
              <a:t>Fifth Level Bullet, Arial 18pt</a:t>
            </a:r>
          </a:p>
          <a:p>
            <a:pPr lvl="5"/>
            <a:r>
              <a:rPr lang="en-US"/>
              <a:t>No more than 6 bullets per slide &amp; no more than 6 words per bullet</a:t>
            </a:r>
          </a:p>
        </p:txBody>
      </p:sp>
      <p:sp>
        <p:nvSpPr>
          <p:cNvPr id="2" name="Rectangle 1">
            <a:extLst>
              <a:ext uri="{FF2B5EF4-FFF2-40B4-BE49-F238E27FC236}">
                <a16:creationId xmlns:a16="http://schemas.microsoft.com/office/drawing/2014/main" id="{BC0A775D-D05F-F944-0364-5AF57BBC16B4}"/>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64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C8DF7C-E601-066F-8E81-F29B8B402DFC}"/>
              </a:ext>
            </a:extLst>
          </p:cNvPr>
          <p:cNvSpPr>
            <a:spLocks noGrp="1"/>
          </p:cNvSpPr>
          <p:nvPr>
            <p:ph type="body" sz="quarter" idx="11"/>
          </p:nvPr>
        </p:nvSpPr>
        <p:spPr>
          <a:xfrm>
            <a:off x="6427788" y="917575"/>
            <a:ext cx="4916487" cy="5132388"/>
          </a:xfrm>
        </p:spPr>
        <p:txBody>
          <a:bodyPr anchor="t"/>
          <a:lstStyle>
            <a:lvl1pPr marL="457200" indent="-4572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47439" y="916812"/>
            <a:ext cx="4403544"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47439" y="2414383"/>
            <a:ext cx="4403544" cy="3636061"/>
          </a:xfrm>
          <a:prstGeom prst="rect">
            <a:avLst/>
          </a:prstGeom>
        </p:spPr>
        <p:txBody>
          <a:bodyPr vert="horz" lIns="91440" tIns="45720" rIns="91440" bIns="45720" rtlCol="0">
            <a:normAutofit/>
          </a:bodyPr>
          <a:lstStyle>
            <a:lvl1pPr marL="0" indent="0">
              <a:buNone/>
              <a:defRPr sz="2800" i="0">
                <a:solidFill>
                  <a:schemeClr val="tx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vl6pPr marL="2286000" indent="0">
              <a:buNone/>
              <a:defRPr>
                <a:latin typeface="Arial" panose="020B0604020202020204" pitchFamily="34" charset="0"/>
                <a:cs typeface="Arial" panose="020B0604020202020204" pitchFamily="34" charset="0"/>
              </a:defRPr>
            </a:lvl6pPr>
          </a:lstStyle>
          <a:p>
            <a:pPr lvl="0"/>
            <a:r>
              <a:rPr lang="en-US"/>
              <a:t>Subtitle Text, Arial 28pt</a:t>
            </a:r>
          </a:p>
        </p:txBody>
      </p:sp>
      <p:sp>
        <p:nvSpPr>
          <p:cNvPr id="2" name="Rectangle 1">
            <a:extLst>
              <a:ext uri="{FF2B5EF4-FFF2-40B4-BE49-F238E27FC236}">
                <a16:creationId xmlns:a16="http://schemas.microsoft.com/office/drawing/2014/main" id="{BC0A775D-D05F-F944-0364-5AF57BBC16B4}"/>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2040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47439" y="916812"/>
            <a:ext cx="4403544"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47439" y="2414383"/>
            <a:ext cx="4403544" cy="3636061"/>
          </a:xfrm>
          <a:prstGeom prst="rect">
            <a:avLst/>
          </a:prstGeom>
        </p:spPr>
        <p:txBody>
          <a:bodyPr vert="horz" lIns="91440" tIns="45720" rIns="91440" bIns="45720" rtlCol="0">
            <a:normAutofit/>
          </a:bodyPr>
          <a:lstStyle>
            <a:lvl1pPr marL="0" indent="0">
              <a:buNone/>
              <a:defRPr sz="22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vl6pPr marL="2286000" indent="0">
              <a:buNone/>
              <a:defRPr>
                <a:latin typeface="Arial" panose="020B0604020202020204" pitchFamily="34" charset="0"/>
                <a:cs typeface="Arial" panose="020B0604020202020204" pitchFamily="34" charset="0"/>
              </a:defRPr>
            </a:lvl6pPr>
          </a:lstStyle>
          <a:p>
            <a:pPr lvl="0"/>
            <a:r>
              <a:rPr lang="en-US"/>
              <a:t>Subtitle Text, Arial 22pt</a:t>
            </a:r>
          </a:p>
        </p:txBody>
      </p:sp>
      <p:sp>
        <p:nvSpPr>
          <p:cNvPr id="2" name="Rectangle 1">
            <a:extLst>
              <a:ext uri="{FF2B5EF4-FFF2-40B4-BE49-F238E27FC236}">
                <a16:creationId xmlns:a16="http://schemas.microsoft.com/office/drawing/2014/main" id="{BC0A775D-D05F-F944-0364-5AF57BBC16B4}"/>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4A9CE54A-801A-03A7-0C75-CF162C0F5412}"/>
              </a:ext>
            </a:extLst>
          </p:cNvPr>
          <p:cNvSpPr>
            <a:spLocks noGrp="1"/>
          </p:cNvSpPr>
          <p:nvPr>
            <p:ph type="pic" idx="10"/>
          </p:nvPr>
        </p:nvSpPr>
        <p:spPr>
          <a:xfrm>
            <a:off x="6430296" y="883254"/>
            <a:ext cx="4925091" cy="457843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ustDataLst>
      <p:tags r:id="rId1"/>
    </p:custDataLst>
    <p:extLst>
      <p:ext uri="{BB962C8B-B14F-4D97-AF65-F5344CB8AC3E}">
        <p14:creationId xmlns:p14="http://schemas.microsoft.com/office/powerpoint/2010/main" val="40304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38200" y="328054"/>
            <a:ext cx="10515600"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2" name="Rectangle 1">
            <a:extLst>
              <a:ext uri="{FF2B5EF4-FFF2-40B4-BE49-F238E27FC236}">
                <a16:creationId xmlns:a16="http://schemas.microsoft.com/office/drawing/2014/main" id="{BC0A775D-D05F-F944-0364-5AF57BBC16B4}"/>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765F3C68-68D4-E4FC-3AC8-A9DD5034F8C0}"/>
              </a:ext>
            </a:extLst>
          </p:cNvPr>
          <p:cNvSpPr>
            <a:spLocks noGrp="1"/>
          </p:cNvSpPr>
          <p:nvPr>
            <p:ph type="body" idx="10" hasCustomPrompt="1"/>
          </p:nvPr>
        </p:nvSpPr>
        <p:spPr>
          <a:xfrm>
            <a:off x="839788" y="1690687"/>
            <a:ext cx="5157787" cy="814387"/>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Arial 24pt</a:t>
            </a:r>
          </a:p>
        </p:txBody>
      </p:sp>
      <p:sp>
        <p:nvSpPr>
          <p:cNvPr id="6" name="Content Placeholder 3">
            <a:extLst>
              <a:ext uri="{FF2B5EF4-FFF2-40B4-BE49-F238E27FC236}">
                <a16:creationId xmlns:a16="http://schemas.microsoft.com/office/drawing/2014/main" id="{251DB0CF-C537-9CB3-E15C-330E47C32A15}"/>
              </a:ext>
            </a:extLst>
          </p:cNvPr>
          <p:cNvSpPr>
            <a:spLocks noGrp="1"/>
          </p:cNvSpPr>
          <p:nvPr>
            <p:ph sz="half" idx="2" hasCustomPrompt="1"/>
          </p:nvPr>
        </p:nvSpPr>
        <p:spPr>
          <a:xfrm>
            <a:off x="839788" y="2505075"/>
            <a:ext cx="5157787" cy="3045333"/>
          </a:xfrm>
          <a:prstGeom prst="rect">
            <a:avLst/>
          </a:prstGeom>
        </p:spPr>
        <p:txBody>
          <a:bodyPr/>
          <a:lstStyle>
            <a:lvl1pPr>
              <a:spcAft>
                <a:spcPts val="0"/>
              </a:spcAft>
              <a:defRPr sz="2000" b="0" i="0">
                <a:latin typeface="Arial" panose="020B0604020202020204" pitchFamily="34" charset="0"/>
                <a:cs typeface="Arial" panose="020B0604020202020204" pitchFamily="34" charset="0"/>
              </a:defRPr>
            </a:lvl1pPr>
            <a:lvl2pPr>
              <a:spcAft>
                <a:spcPts val="0"/>
              </a:spcAft>
              <a:defRPr sz="1800" b="0" i="0">
                <a:latin typeface="Arial" panose="020B0604020202020204" pitchFamily="34" charset="0"/>
                <a:cs typeface="Arial" panose="020B0604020202020204" pitchFamily="34" charset="0"/>
              </a:defRPr>
            </a:lvl2pPr>
            <a:lvl3pPr>
              <a:spcAft>
                <a:spcPts val="0"/>
              </a:spcAft>
              <a:defRPr sz="1600" b="0" i="0">
                <a:latin typeface="Arial" panose="020B0604020202020204" pitchFamily="34" charset="0"/>
                <a:cs typeface="Arial" panose="020B0604020202020204" pitchFamily="34" charset="0"/>
              </a:defRPr>
            </a:lvl3pPr>
            <a:lvl4pPr>
              <a:spcAft>
                <a:spcPts val="0"/>
              </a:spcAft>
              <a:defRPr sz="1600" b="0" i="0">
                <a:latin typeface="Arial" panose="020B0604020202020204" pitchFamily="34" charset="0"/>
                <a:cs typeface="Arial" panose="020B0604020202020204" pitchFamily="34" charset="0"/>
              </a:defRPr>
            </a:lvl4pPr>
            <a:lvl5pPr>
              <a:spcAft>
                <a:spcPts val="0"/>
              </a:spcAft>
              <a:defRPr sz="1600" b="0" i="0">
                <a:latin typeface="Arial" panose="020B0604020202020204" pitchFamily="34" charset="0"/>
                <a:cs typeface="Arial" panose="020B0604020202020204" pitchFamily="34" charset="0"/>
              </a:defRPr>
            </a:lvl5pPr>
          </a:lstStyle>
          <a:p>
            <a:pPr lvl="0"/>
            <a:r>
              <a:rPr lang="en-US"/>
              <a:t>First Level Bullet, Arial 20pt</a:t>
            </a:r>
          </a:p>
          <a:p>
            <a:pPr lvl="1"/>
            <a:r>
              <a:rPr lang="en-US"/>
              <a:t>Second Level Bullet, Arial 18pt</a:t>
            </a:r>
          </a:p>
          <a:p>
            <a:pPr lvl="2"/>
            <a:r>
              <a:rPr lang="en-US"/>
              <a:t>Third Level Bullet, Arial 16pt</a:t>
            </a:r>
          </a:p>
          <a:p>
            <a:pPr lvl="3"/>
            <a:r>
              <a:rPr lang="en-US"/>
              <a:t>Fourth Level Bullet, Arial 16pt</a:t>
            </a:r>
          </a:p>
          <a:p>
            <a:pPr lvl="4"/>
            <a:r>
              <a:rPr lang="en-US"/>
              <a:t>Fifth Level Bullet, Arial 16pt</a:t>
            </a:r>
          </a:p>
        </p:txBody>
      </p:sp>
      <p:sp>
        <p:nvSpPr>
          <p:cNvPr id="7" name="Text Placeholder 2">
            <a:extLst>
              <a:ext uri="{FF2B5EF4-FFF2-40B4-BE49-F238E27FC236}">
                <a16:creationId xmlns:a16="http://schemas.microsoft.com/office/drawing/2014/main" id="{243CC9F3-40FE-BE05-5B74-029E30417189}"/>
              </a:ext>
            </a:extLst>
          </p:cNvPr>
          <p:cNvSpPr>
            <a:spLocks noGrp="1"/>
          </p:cNvSpPr>
          <p:nvPr>
            <p:ph type="body" idx="11" hasCustomPrompt="1"/>
          </p:nvPr>
        </p:nvSpPr>
        <p:spPr>
          <a:xfrm>
            <a:off x="6194427" y="1690687"/>
            <a:ext cx="5157787" cy="814387"/>
          </a:xfrm>
          <a:prstGeom prst="rect">
            <a:avLst/>
          </a:prstGeom>
        </p:spPr>
        <p:txBody>
          <a:bodyPr anchor="b">
            <a:normAutofit/>
          </a:bodyPr>
          <a:lstStyle>
            <a:lvl1pPr marL="0" indent="0">
              <a:buNone/>
              <a:defRPr lang="en-US" sz="2400" b="1" i="0" kern="1200" dirty="0">
                <a:solidFill>
                  <a:schemeClr val="tx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600"/>
              </a:spcBef>
              <a:spcAft>
                <a:spcPts val="600"/>
              </a:spcAft>
              <a:buFont typeface="Arial" panose="020B0604020202020204" pitchFamily="34" charset="0"/>
              <a:buNone/>
            </a:pPr>
            <a:r>
              <a:rPr lang="en-US"/>
              <a:t>Subtitle, Arial 24pt</a:t>
            </a:r>
          </a:p>
        </p:txBody>
      </p:sp>
      <p:sp>
        <p:nvSpPr>
          <p:cNvPr id="8" name="Content Placeholder 3">
            <a:extLst>
              <a:ext uri="{FF2B5EF4-FFF2-40B4-BE49-F238E27FC236}">
                <a16:creationId xmlns:a16="http://schemas.microsoft.com/office/drawing/2014/main" id="{9C1DC17E-045C-AADF-3D82-FC3C2C54447C}"/>
              </a:ext>
            </a:extLst>
          </p:cNvPr>
          <p:cNvSpPr>
            <a:spLocks noGrp="1"/>
          </p:cNvSpPr>
          <p:nvPr>
            <p:ph sz="half" idx="12" hasCustomPrompt="1"/>
          </p:nvPr>
        </p:nvSpPr>
        <p:spPr>
          <a:xfrm>
            <a:off x="6194427" y="2505075"/>
            <a:ext cx="5157787" cy="3045333"/>
          </a:xfrm>
          <a:prstGeom prst="rect">
            <a:avLst/>
          </a:prstGeom>
        </p:spPr>
        <p:txBody>
          <a:bodyPr/>
          <a:lstStyle>
            <a:lvl1pPr>
              <a:spcAft>
                <a:spcPts val="0"/>
              </a:spcAft>
              <a:defRPr sz="2000" b="0" i="0">
                <a:latin typeface="Arial" panose="020B0604020202020204" pitchFamily="34" charset="0"/>
                <a:cs typeface="Arial" panose="020B0604020202020204" pitchFamily="34" charset="0"/>
              </a:defRPr>
            </a:lvl1pPr>
            <a:lvl2pPr>
              <a:spcAft>
                <a:spcPts val="0"/>
              </a:spcAft>
              <a:defRPr sz="1800" b="0" i="0">
                <a:latin typeface="Arial" panose="020B0604020202020204" pitchFamily="34" charset="0"/>
                <a:cs typeface="Arial" panose="020B0604020202020204" pitchFamily="34" charset="0"/>
              </a:defRPr>
            </a:lvl2pPr>
            <a:lvl3pPr>
              <a:spcAft>
                <a:spcPts val="0"/>
              </a:spcAft>
              <a:defRPr sz="1600" b="0" i="0">
                <a:latin typeface="Arial" panose="020B0604020202020204" pitchFamily="34" charset="0"/>
                <a:cs typeface="Arial" panose="020B0604020202020204" pitchFamily="34" charset="0"/>
              </a:defRPr>
            </a:lvl3pPr>
            <a:lvl4pPr>
              <a:spcAft>
                <a:spcPts val="0"/>
              </a:spcAft>
              <a:defRPr sz="1600" b="0" i="0">
                <a:latin typeface="Arial" panose="020B0604020202020204" pitchFamily="34" charset="0"/>
                <a:cs typeface="Arial" panose="020B0604020202020204" pitchFamily="34" charset="0"/>
              </a:defRPr>
            </a:lvl4pPr>
            <a:lvl5pPr>
              <a:spcAft>
                <a:spcPts val="0"/>
              </a:spcAft>
              <a:defRPr sz="1600" b="0" i="0">
                <a:latin typeface="Arial" panose="020B0604020202020204" pitchFamily="34" charset="0"/>
                <a:cs typeface="Arial" panose="020B0604020202020204" pitchFamily="34" charset="0"/>
              </a:defRPr>
            </a:lvl5pPr>
          </a:lstStyle>
          <a:p>
            <a:pPr lvl="0"/>
            <a:r>
              <a:rPr lang="en-US"/>
              <a:t>First Level Bullet, Arial 20pt</a:t>
            </a:r>
          </a:p>
          <a:p>
            <a:pPr lvl="1"/>
            <a:r>
              <a:rPr lang="en-US"/>
              <a:t>Second Level Bullet, Arial 18pt</a:t>
            </a:r>
          </a:p>
          <a:p>
            <a:pPr lvl="2"/>
            <a:r>
              <a:rPr lang="en-US"/>
              <a:t>Third Level Bullet, Arial 16pt</a:t>
            </a:r>
          </a:p>
          <a:p>
            <a:pPr lvl="3"/>
            <a:r>
              <a:rPr lang="en-US"/>
              <a:t>Fourth Level Bullet, Arial 16pt</a:t>
            </a:r>
          </a:p>
          <a:p>
            <a:pPr lvl="4"/>
            <a:r>
              <a:rPr lang="en-US"/>
              <a:t>Fifth Level Bullet, Arial 16pt</a:t>
            </a:r>
          </a:p>
        </p:txBody>
      </p:sp>
    </p:spTree>
    <p:custDataLst>
      <p:tags r:id="rId1"/>
    </p:custDataLst>
    <p:extLst>
      <p:ext uri="{BB962C8B-B14F-4D97-AF65-F5344CB8AC3E}">
        <p14:creationId xmlns:p14="http://schemas.microsoft.com/office/powerpoint/2010/main" val="245864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10DAB98-833C-AE7E-07D3-C27F485A0426}"/>
              </a:ext>
            </a:extLst>
          </p:cNvPr>
          <p:cNvSpPr>
            <a:spLocks noGrp="1"/>
          </p:cNvSpPr>
          <p:nvPr>
            <p:ph type="title" hasCustomPrompt="1"/>
          </p:nvPr>
        </p:nvSpPr>
        <p:spPr>
          <a:xfrm>
            <a:off x="838200" y="328054"/>
            <a:ext cx="10515600" cy="1325563"/>
          </a:xfrm>
          <a:prstGeom prst="rect">
            <a:avLst/>
          </a:prstGeom>
        </p:spPr>
        <p:txBody>
          <a:bodyPr vert="horz" lIns="91440" tIns="45720" rIns="91440" bIns="45720" rtlCol="0" anchor="b">
            <a:normAutofit/>
          </a:bodyPr>
          <a:lstStyle>
            <a:lvl1pPr>
              <a:defRPr>
                <a:latin typeface="Arial" panose="020B0604020202020204" pitchFamily="34" charset="0"/>
                <a:cs typeface="Arial" panose="020B0604020202020204" pitchFamily="34" charset="0"/>
              </a:defRPr>
            </a:lvl1pPr>
          </a:lstStyle>
          <a:p>
            <a:r>
              <a:rPr lang="en-US"/>
              <a:t>Slide Title, Arial 44pt</a:t>
            </a:r>
          </a:p>
        </p:txBody>
      </p:sp>
      <p:sp>
        <p:nvSpPr>
          <p:cNvPr id="12" name="Text Placeholder 2">
            <a:extLst>
              <a:ext uri="{FF2B5EF4-FFF2-40B4-BE49-F238E27FC236}">
                <a16:creationId xmlns:a16="http://schemas.microsoft.com/office/drawing/2014/main" id="{F1D357E9-F3A3-DDCC-2E67-1EEEEC303F5A}"/>
              </a:ext>
            </a:extLst>
          </p:cNvPr>
          <p:cNvSpPr>
            <a:spLocks noGrp="1"/>
          </p:cNvSpPr>
          <p:nvPr>
            <p:ph idx="1" hasCustomPrompt="1"/>
          </p:nvPr>
        </p:nvSpPr>
        <p:spPr>
          <a:xfrm>
            <a:off x="838200" y="1825625"/>
            <a:ext cx="10515600" cy="3636061"/>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US"/>
              <a:t>First Level, Arial 28pt, No more than 6 words per bullet</a:t>
            </a:r>
          </a:p>
          <a:p>
            <a:pPr lvl="1"/>
            <a:r>
              <a:rPr lang="en-US"/>
              <a:t>Second Level Bullet, Arial 24pt</a:t>
            </a:r>
          </a:p>
          <a:p>
            <a:pPr lvl="2"/>
            <a:r>
              <a:rPr lang="en-US"/>
              <a:t>Third Level Bullet, Arial 20pt</a:t>
            </a:r>
          </a:p>
          <a:p>
            <a:pPr lvl="3"/>
            <a:r>
              <a:rPr lang="en-US"/>
              <a:t>Fourth Level Bullet, Arial 18pt</a:t>
            </a:r>
          </a:p>
          <a:p>
            <a:pPr lvl="4"/>
            <a:r>
              <a:rPr lang="en-US"/>
              <a:t>Fifth Level Bullet, Arial 18pt</a:t>
            </a:r>
          </a:p>
          <a:p>
            <a:pPr lvl="5"/>
            <a:r>
              <a:rPr lang="en-US"/>
              <a:t>No more than 6 bullets per slide &amp; no more than 6 words per bullet</a:t>
            </a:r>
          </a:p>
        </p:txBody>
      </p:sp>
      <p:sp>
        <p:nvSpPr>
          <p:cNvPr id="2" name="Rectangle 1">
            <a:extLst>
              <a:ext uri="{FF2B5EF4-FFF2-40B4-BE49-F238E27FC236}">
                <a16:creationId xmlns:a16="http://schemas.microsoft.com/office/drawing/2014/main" id="{BC0A775D-D05F-F944-0364-5AF57BBC16B4}"/>
              </a:ext>
            </a:extLst>
          </p:cNvPr>
          <p:cNvSpPr/>
          <p:nvPr userDrawn="1"/>
        </p:nvSpPr>
        <p:spPr>
          <a:xfrm>
            <a:off x="0" y="966946"/>
            <a:ext cx="64008" cy="612648"/>
          </a:xfrm>
          <a:prstGeom prst="rect">
            <a:avLst/>
          </a:prstGeom>
          <a:solidFill>
            <a:srgbClr val="7AC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962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arge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43747-ADF7-4252-A118-CA8700A6EAF5}"/>
              </a:ext>
            </a:extLst>
          </p:cNvPr>
          <p:cNvSpPr>
            <a:spLocks noGrp="1"/>
          </p:cNvSpPr>
          <p:nvPr>
            <p:ph type="title"/>
          </p:nvPr>
        </p:nvSpPr>
        <p:spPr>
          <a:xfrm>
            <a:off x="838200" y="328055"/>
            <a:ext cx="10515600" cy="357745"/>
          </a:xfrm>
        </p:spPr>
        <p:txBody>
          <a:bodyPr>
            <a:normAutofit/>
          </a:bodyPr>
          <a:lstStyle>
            <a:lvl1pPr>
              <a:defRPr sz="2800"/>
            </a:lvl1pPr>
          </a:lstStyle>
          <a:p>
            <a:r>
              <a:rPr lang="en-US"/>
              <a:t>Click to edit Master title style</a:t>
            </a:r>
          </a:p>
        </p:txBody>
      </p:sp>
      <p:sp>
        <p:nvSpPr>
          <p:cNvPr id="7" name="Content Placeholder 6">
            <a:extLst>
              <a:ext uri="{FF2B5EF4-FFF2-40B4-BE49-F238E27FC236}">
                <a16:creationId xmlns:a16="http://schemas.microsoft.com/office/drawing/2014/main" id="{3E808C1C-51BE-8717-88E5-C08B6AA891CD}"/>
              </a:ext>
            </a:extLst>
          </p:cNvPr>
          <p:cNvSpPr>
            <a:spLocks noGrp="1"/>
          </p:cNvSpPr>
          <p:nvPr>
            <p:ph sz="quarter" idx="10"/>
          </p:nvPr>
        </p:nvSpPr>
        <p:spPr>
          <a:xfrm>
            <a:off x="838200" y="952500"/>
            <a:ext cx="10515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607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528">
          <p15:clr>
            <a:srgbClr val="FBAE40"/>
          </p15:clr>
        </p15:guide>
        <p15:guide id="5" orient="horz" pos="600"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B83A7-4915-91CC-E136-ECD0A08983CC}"/>
              </a:ext>
            </a:extLst>
          </p:cNvPr>
          <p:cNvSpPr>
            <a:spLocks noGrp="1"/>
          </p:cNvSpPr>
          <p:nvPr>
            <p:ph type="title"/>
          </p:nvPr>
        </p:nvSpPr>
        <p:spPr>
          <a:xfrm>
            <a:off x="838200" y="328054"/>
            <a:ext cx="10515600" cy="1325563"/>
          </a:xfrm>
          <a:prstGeom prst="rect">
            <a:avLst/>
          </a:prstGeom>
        </p:spPr>
        <p:txBody>
          <a:bodyPr vert="horz" lIns="91440" tIns="45720" rIns="91440" bIns="45720" rtlCol="0" anchor="b">
            <a:normAutofit/>
          </a:bodyPr>
          <a:lstStyle/>
          <a:p>
            <a:r>
              <a:rPr lang="en-US"/>
              <a:t>Slide Title, Arial 44pt</a:t>
            </a:r>
          </a:p>
        </p:txBody>
      </p:sp>
      <p:sp>
        <p:nvSpPr>
          <p:cNvPr id="3" name="Text Placeholder 2">
            <a:extLst>
              <a:ext uri="{FF2B5EF4-FFF2-40B4-BE49-F238E27FC236}">
                <a16:creationId xmlns:a16="http://schemas.microsoft.com/office/drawing/2014/main" id="{D0E71E8C-16B9-45C8-1045-780919B26DC4}"/>
              </a:ext>
            </a:extLst>
          </p:cNvPr>
          <p:cNvSpPr>
            <a:spLocks noGrp="1"/>
          </p:cNvSpPr>
          <p:nvPr>
            <p:ph type="body" idx="1"/>
          </p:nvPr>
        </p:nvSpPr>
        <p:spPr>
          <a:xfrm>
            <a:off x="838200" y="1825625"/>
            <a:ext cx="10515600" cy="3636061"/>
          </a:xfrm>
          <a:prstGeom prst="rect">
            <a:avLst/>
          </a:prstGeom>
        </p:spPr>
        <p:txBody>
          <a:bodyPr vert="horz" lIns="91440" tIns="45720" rIns="91440" bIns="45720" rtlCol="0">
            <a:normAutofit/>
          </a:bodyPr>
          <a:lstStyle/>
          <a:p>
            <a:pPr lvl="0"/>
            <a:r>
              <a:rPr lang="en-US"/>
              <a:t>First Level, Arial 28pt, No more than 6 words per bullet</a:t>
            </a:r>
          </a:p>
          <a:p>
            <a:pPr lvl="1"/>
            <a:r>
              <a:rPr lang="en-US"/>
              <a:t>Second Level Bullet, Arial 24pt</a:t>
            </a:r>
          </a:p>
          <a:p>
            <a:pPr lvl="2"/>
            <a:r>
              <a:rPr lang="en-US"/>
              <a:t>Third Level Bullet, Arial 20pt</a:t>
            </a:r>
          </a:p>
          <a:p>
            <a:pPr lvl="3"/>
            <a:r>
              <a:rPr lang="en-US"/>
              <a:t>Fourth Level Bullet, Arial 18pt</a:t>
            </a:r>
          </a:p>
          <a:p>
            <a:pPr lvl="4"/>
            <a:r>
              <a:rPr lang="en-US"/>
              <a:t>Fifth Level Bullet, Arial 18pt</a:t>
            </a:r>
          </a:p>
          <a:p>
            <a:pPr lvl="5"/>
            <a:r>
              <a:rPr lang="en-US"/>
              <a:t>No more than 6 bullets per slide &amp; no more than 6 words per bullet</a:t>
            </a:r>
          </a:p>
        </p:txBody>
      </p:sp>
      <p:sp>
        <p:nvSpPr>
          <p:cNvPr id="7" name="Slide Number Placeholder 3">
            <a:extLst>
              <a:ext uri="{FF2B5EF4-FFF2-40B4-BE49-F238E27FC236}">
                <a16:creationId xmlns:a16="http://schemas.microsoft.com/office/drawing/2014/main" id="{D38B574F-0407-54A3-1ED3-F5A1A0FC95C8}"/>
              </a:ext>
            </a:extLst>
          </p:cNvPr>
          <p:cNvSpPr>
            <a:spLocks noGrp="1"/>
          </p:cNvSpPr>
          <p:nvPr>
            <p:ph type="sldNum" sz="quarter" idx="4"/>
          </p:nvPr>
        </p:nvSpPr>
        <p:spPr>
          <a:xfrm>
            <a:off x="10150764" y="6298020"/>
            <a:ext cx="2041236" cy="365125"/>
          </a:xfrm>
          <a:prstGeom prst="rect">
            <a:avLst/>
          </a:prstGeom>
        </p:spPr>
        <p:txBody>
          <a:bodyPr vert="horz" lIns="91440" tIns="45720" rIns="91440" bIns="45720" rtlCol="0" anchor="ctr">
            <a:normAutofit/>
          </a:bodyPr>
          <a:lstStyle/>
          <a:p>
            <a:pPr algn="r">
              <a:spcAft>
                <a:spcPts val="600"/>
              </a:spcAft>
              <a:defRPr/>
            </a:pPr>
            <a:fld id="{40DE66B9-FB74-D049-AF25-91E07A4939CB}" type="slidenum">
              <a:rPr lang="en-US" sz="1200" smtClean="0">
                <a:solidFill>
                  <a:prstClr val="black">
                    <a:tint val="75000"/>
                  </a:prstClr>
                </a:solidFill>
                <a:latin typeface="Calibri" panose="020F0502020204030204"/>
              </a:rPr>
              <a:pPr algn="r">
                <a:spcAft>
                  <a:spcPts val="600"/>
                </a:spcAft>
                <a:defRPr/>
              </a:pPr>
              <a:t>‹#›</a:t>
            </a:fld>
            <a:endParaRPr lang="en-US" sz="120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1F85415F-7F29-C0C0-CADA-752864532C25}"/>
              </a:ext>
            </a:extLst>
          </p:cNvPr>
          <p:cNvSpPr txBox="1">
            <a:spLocks/>
          </p:cNvSpPr>
          <p:nvPr userDrawn="1"/>
        </p:nvSpPr>
        <p:spPr>
          <a:xfrm>
            <a:off x="9448800" y="59488"/>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40DE66B9-FB74-D049-AF25-91E07A4939CB}" type="slidenum">
              <a:rPr lang="en-US" sz="1200" smtClean="0">
                <a:solidFill>
                  <a:prstClr val="black">
                    <a:tint val="75000"/>
                  </a:prstClr>
                </a:solidFill>
                <a:latin typeface="Arial" panose="020B0604020202020204" pitchFamily="34" charset="0"/>
                <a:cs typeface="Arial" panose="020B0604020202020204" pitchFamily="34" charset="0"/>
              </a:rPr>
              <a:pPr algn="r">
                <a:spcAft>
                  <a:spcPts val="600"/>
                </a:spcAft>
                <a:defRPr/>
              </a:pPr>
              <a:t>‹#›</a:t>
            </a:fld>
            <a:endParaRPr lang="en-US" sz="120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8621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18" r:id="rId3"/>
    <p:sldLayoutId id="2147483686" r:id="rId4"/>
    <p:sldLayoutId id="2147483720" r:id="rId5"/>
    <p:sldLayoutId id="2147483722" r:id="rId6"/>
    <p:sldLayoutId id="2147483715" r:id="rId7"/>
    <p:sldLayoutId id="2147483717" r:id="rId8"/>
    <p:sldLayoutId id="2147483711" r:id="rId9"/>
    <p:sldLayoutId id="2147483687" r:id="rId10"/>
    <p:sldLayoutId id="2147483695" r:id="rId11"/>
    <p:sldLayoutId id="2147483696" r:id="rId12"/>
    <p:sldLayoutId id="2147483721" r:id="rId13"/>
    <p:sldLayoutId id="2147483690" r:id="rId14"/>
  </p:sldLayoutIdLst>
  <p:txStyles>
    <p:titleStyle>
      <a:lvl1pPr algn="l" defTabSz="914400" rtl="0" eaLnBrk="1" latinLnBrk="0" hangingPunct="1">
        <a:lnSpc>
          <a:spcPct val="90000"/>
        </a:lnSpc>
        <a:spcBef>
          <a:spcPct val="0"/>
        </a:spcBef>
        <a:buNone/>
        <a:defRPr sz="4400" b="1" i="0" kern="1200">
          <a:solidFill>
            <a:srgbClr val="002A60"/>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100000"/>
        </a:lnSpc>
        <a:spcBef>
          <a:spcPts val="6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717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152" userDrawn="1">
          <p15:clr>
            <a:srgbClr val="F26B43"/>
          </p15:clr>
        </p15:guide>
        <p15:guide id="3"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B83A7-4915-91CC-E136-ECD0A08983CC}"/>
              </a:ext>
            </a:extLst>
          </p:cNvPr>
          <p:cNvSpPr>
            <a:spLocks noGrp="1"/>
          </p:cNvSpPr>
          <p:nvPr>
            <p:ph type="title"/>
          </p:nvPr>
        </p:nvSpPr>
        <p:spPr>
          <a:xfrm>
            <a:off x="838200" y="328054"/>
            <a:ext cx="10515600" cy="1325563"/>
          </a:xfrm>
          <a:prstGeom prst="rect">
            <a:avLst/>
          </a:prstGeom>
        </p:spPr>
        <p:txBody>
          <a:bodyPr vert="horz" lIns="91440" tIns="45720" rIns="91440" bIns="45720" rtlCol="0" anchor="b">
            <a:normAutofit/>
          </a:bodyPr>
          <a:lstStyle/>
          <a:p>
            <a:r>
              <a:rPr lang="en-US"/>
              <a:t>Slide Title, Arial 44pt</a:t>
            </a:r>
          </a:p>
        </p:txBody>
      </p:sp>
      <p:sp>
        <p:nvSpPr>
          <p:cNvPr id="3" name="Text Placeholder 2">
            <a:extLst>
              <a:ext uri="{FF2B5EF4-FFF2-40B4-BE49-F238E27FC236}">
                <a16:creationId xmlns:a16="http://schemas.microsoft.com/office/drawing/2014/main" id="{D0E71E8C-16B9-45C8-1045-780919B26DC4}"/>
              </a:ext>
            </a:extLst>
          </p:cNvPr>
          <p:cNvSpPr>
            <a:spLocks noGrp="1"/>
          </p:cNvSpPr>
          <p:nvPr>
            <p:ph type="body" idx="1"/>
          </p:nvPr>
        </p:nvSpPr>
        <p:spPr>
          <a:xfrm>
            <a:off x="838200" y="1825625"/>
            <a:ext cx="10515600" cy="3636061"/>
          </a:xfrm>
          <a:prstGeom prst="rect">
            <a:avLst/>
          </a:prstGeom>
        </p:spPr>
        <p:txBody>
          <a:bodyPr vert="horz" lIns="91440" tIns="45720" rIns="91440" bIns="45720" rtlCol="0">
            <a:normAutofit/>
          </a:bodyPr>
          <a:lstStyle/>
          <a:p>
            <a:pPr lvl="0"/>
            <a:r>
              <a:rPr lang="en-US"/>
              <a:t>First Level, Arial 28pt, No more than 6 words per bullet</a:t>
            </a:r>
          </a:p>
          <a:p>
            <a:pPr lvl="1"/>
            <a:r>
              <a:rPr lang="en-US"/>
              <a:t>Second Level Bullet, Arial 24pt</a:t>
            </a:r>
          </a:p>
          <a:p>
            <a:pPr lvl="2"/>
            <a:r>
              <a:rPr lang="en-US"/>
              <a:t>Third Level Bullet, Arial 20pt</a:t>
            </a:r>
          </a:p>
          <a:p>
            <a:pPr lvl="3"/>
            <a:r>
              <a:rPr lang="en-US"/>
              <a:t>Fourth Level Bullet, Arial 18pt</a:t>
            </a:r>
          </a:p>
          <a:p>
            <a:pPr lvl="4"/>
            <a:r>
              <a:rPr lang="en-US"/>
              <a:t>Fifth Level Bullet, Arial 18pt</a:t>
            </a:r>
          </a:p>
          <a:p>
            <a:pPr lvl="5"/>
            <a:r>
              <a:rPr lang="en-US"/>
              <a:t>No more than 6 bullets per slide &amp; no more than 6 words per bullet</a:t>
            </a:r>
          </a:p>
        </p:txBody>
      </p:sp>
      <p:sp>
        <p:nvSpPr>
          <p:cNvPr id="7" name="Slide Number Placeholder 3">
            <a:extLst>
              <a:ext uri="{FF2B5EF4-FFF2-40B4-BE49-F238E27FC236}">
                <a16:creationId xmlns:a16="http://schemas.microsoft.com/office/drawing/2014/main" id="{D38B574F-0407-54A3-1ED3-F5A1A0FC95C8}"/>
              </a:ext>
            </a:extLst>
          </p:cNvPr>
          <p:cNvSpPr>
            <a:spLocks noGrp="1"/>
          </p:cNvSpPr>
          <p:nvPr>
            <p:ph type="sldNum" sz="quarter" idx="4"/>
          </p:nvPr>
        </p:nvSpPr>
        <p:spPr>
          <a:xfrm>
            <a:off x="10150764" y="6298020"/>
            <a:ext cx="2041236" cy="365125"/>
          </a:xfrm>
          <a:prstGeom prst="rect">
            <a:avLst/>
          </a:prstGeom>
        </p:spPr>
        <p:txBody>
          <a:bodyPr vert="horz" lIns="91440" tIns="45720" rIns="91440" bIns="45720" rtlCol="0" anchor="ctr">
            <a:normAutofit/>
          </a:bodyPr>
          <a:lstStyle/>
          <a:p>
            <a:pPr algn="r">
              <a:spcAft>
                <a:spcPts val="600"/>
              </a:spcAft>
              <a:defRPr/>
            </a:pPr>
            <a:fld id="{40DE66B9-FB74-D049-AF25-91E07A4939CB}" type="slidenum">
              <a:rPr lang="en-US" sz="1200" smtClean="0">
                <a:solidFill>
                  <a:prstClr val="black">
                    <a:tint val="75000"/>
                  </a:prstClr>
                </a:solidFill>
                <a:latin typeface="Calibri" panose="020F0502020204030204"/>
              </a:rPr>
              <a:pPr algn="r">
                <a:spcAft>
                  <a:spcPts val="600"/>
                </a:spcAft>
                <a:defRPr/>
              </a:pPr>
              <a:t>‹#›</a:t>
            </a:fld>
            <a:endParaRPr lang="en-US" sz="120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1F85415F-7F29-C0C0-CADA-752864532C25}"/>
              </a:ext>
            </a:extLst>
          </p:cNvPr>
          <p:cNvSpPr txBox="1">
            <a:spLocks/>
          </p:cNvSpPr>
          <p:nvPr/>
        </p:nvSpPr>
        <p:spPr>
          <a:xfrm>
            <a:off x="9448800" y="59488"/>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40DE66B9-FB74-D049-AF25-91E07A4939CB}" type="slidenum">
              <a:rPr lang="en-US" sz="1200" smtClean="0">
                <a:solidFill>
                  <a:prstClr val="black">
                    <a:tint val="75000"/>
                  </a:prstClr>
                </a:solidFill>
                <a:latin typeface="Arial" panose="020B0604020202020204" pitchFamily="34" charset="0"/>
                <a:cs typeface="Arial" panose="020B0604020202020204" pitchFamily="34" charset="0"/>
              </a:rPr>
              <a:pPr algn="r">
                <a:spcAft>
                  <a:spcPts val="600"/>
                </a:spcAft>
                <a:defRPr/>
              </a:pPr>
              <a:t>‹#›</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0243F97C-973D-D6FF-CC88-0D58CAC43D87}"/>
              </a:ext>
            </a:extLst>
          </p:cNvPr>
          <p:cNvSpPr txBox="1">
            <a:spLocks/>
          </p:cNvSpPr>
          <p:nvPr userDrawn="1"/>
        </p:nvSpPr>
        <p:spPr>
          <a:xfrm>
            <a:off x="9448800" y="59488"/>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40DE66B9-FB74-D049-AF25-91E07A4939CB}" type="slidenum">
              <a:rPr lang="en-US" sz="1200" smtClean="0">
                <a:solidFill>
                  <a:prstClr val="black">
                    <a:tint val="75000"/>
                  </a:prstClr>
                </a:solidFill>
                <a:latin typeface="Arial" panose="020B0604020202020204" pitchFamily="34" charset="0"/>
                <a:cs typeface="Arial" panose="020B0604020202020204" pitchFamily="34" charset="0"/>
              </a:rPr>
              <a:pPr algn="r">
                <a:spcAft>
                  <a:spcPts val="600"/>
                </a:spcAft>
                <a:defRPr/>
              </a:pPr>
              <a:t>‹#›</a:t>
            </a:fld>
            <a:endParaRPr lang="en-US" sz="120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3044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4400" b="1" i="0" kern="1200">
          <a:solidFill>
            <a:srgbClr val="002A60"/>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100000"/>
        </a:lnSpc>
        <a:spcBef>
          <a:spcPts val="6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717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816" userDrawn="1">
          <p15:clr>
            <a:srgbClr val="F26B43"/>
          </p15:clr>
        </p15:guide>
        <p15:guide id="5" pos="7152" userDrawn="1">
          <p15:clr>
            <a:srgbClr val="F26B43"/>
          </p15:clr>
        </p15:guide>
        <p15:guide id="6"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s://bwatwood.edublogs.org/summative-assessme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www.thebluediamondgallery.com/wooden-tile/b/benefits.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blog.patentology.com.au/2017/12/pfizer-appeal-success-opens-door-for.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commons.wikimedia.org/wiki/File:Inside_central_railway_station._sydney.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www.flickr.com/photos/ssave/695052843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https://pxhere.com/en/photo/87518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https://simple.wikipedia.org/wiki/Clipboar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commons.wikimedia.org/wiki/File:CTBTO_Executive_Secretary_Lassina_Zerbo_(left_side,_centre)_at_a_meeting_with_representatives_of_the_Middle_East_Scientific_Institute_for_Security_(MESIS)_(11207721325).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betterhealthwhileaging.net/2017/0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https://people-equation.com/what-type-of-employee-is-a-good-fit-for-holacracy/interconnected-peopl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s://normativainfo.infocentre.es/sabes-que-es-el-compliance-que-funciones-realiza-un-compliance-offic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dayz.gamepedia.com/Lock_Pic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s://ccmit.mit.edu/problem-solv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hyperlink" Target="https://www.geeksvgs.com/id/22672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hyperlink" Target="https://homedesigner8.blogspot.com/2015/07/building-house.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commons.wikimedia.org/wiki/file:house-door_latch.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hyperlink" Target="https://www.printables.com/model/48956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hyperlink" Target="https://journalistsresource.org/studies/government/criminal-justice/surveillance-cameras-and-crim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https://localwiki.org/davis/Past_Con_Artist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s://pxhere.com/en/photo/101445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hyperlink" Target="https://www.ictworks.org/whats-your-ict4d-threat-mode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hyperlink" Target="https://pressbooks.online.ucf.edu/phy2054jr/chapter/resistance-and-resistivit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hyperlink" Target="https://pixabay.com/photos/logistics-stock-transport-shipping-852939/"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hyperlink" Target="https://pixabay.com/photos/logistics-stock-transport-shipping-852939/" TargetMode="Externa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7.xml"/><Relationship Id="rId1" Type="http://schemas.openxmlformats.org/officeDocument/2006/relationships/tags" Target="../tags/tag2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www.wallpaperflare.com/search?wallpaper=saf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https://askleo.com/my_computer_was_stolen_its_password_protected_what_files_can_the_thieves_see/?awt_l=GnD8k&amp;awt_m=IcXeH02QR3dfb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s://pixabay.com/nl/amtrak-trein-vervoer-tracks-spoor-36366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hyperlink" Target="https://railuk.com/rail-technology/evo-rail-rolls-out-innovative-rail-connectivity-technology-to-spai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xage.com/blog/security-lessons-learned-from-three-cyberattacks-against-freight-and-passenger-railroads-in-2022/" TargetMode="External"/><Relationship Id="rId2" Type="http://schemas.openxmlformats.org/officeDocument/2006/relationships/hyperlink" Target="https://www.lawfaremedia.org/article/emerging-cyber-threat-american-rail-industry" TargetMode="External"/><Relationship Id="rId1" Type="http://schemas.openxmlformats.org/officeDocument/2006/relationships/slideLayout" Target="../slideLayouts/slideLayout22.xml"/><Relationship Id="rId4" Type="http://schemas.openxmlformats.org/officeDocument/2006/relationships/hyperlink" Target="https://railsecurity.org/wp-content/uploads/2019/08/US-Freight-Rail-and-Transit-Cyber-Vulnerabilities-Updated-July-16-2019.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2562E7-33FE-D5A9-C0F0-F9A371EB1EB2}"/>
              </a:ext>
            </a:extLst>
          </p:cNvPr>
          <p:cNvSpPr>
            <a:spLocks noGrp="1"/>
          </p:cNvSpPr>
          <p:nvPr>
            <p:ph type="ctrTitle"/>
          </p:nvPr>
        </p:nvSpPr>
        <p:spPr>
          <a:xfrm>
            <a:off x="2329962" y="1873615"/>
            <a:ext cx="9013228" cy="2047754"/>
          </a:xfrm>
        </p:spPr>
        <p:txBody>
          <a:bodyPr anchor="b">
            <a:noAutofit/>
          </a:bodyPr>
          <a:lstStyle>
            <a:lvl1pPr algn="r">
              <a:defRPr sz="6000">
                <a:solidFill>
                  <a:schemeClr val="bg1"/>
                </a:solidFill>
              </a:defRPr>
            </a:lvl1pPr>
          </a:lstStyle>
          <a:p>
            <a:pPr algn="l"/>
            <a:r>
              <a:rPr lang="en-US" dirty="0"/>
              <a:t>Securing the Perimeter:</a:t>
            </a:r>
          </a:p>
        </p:txBody>
      </p:sp>
      <p:sp>
        <p:nvSpPr>
          <p:cNvPr id="5" name="Subtitle 2">
            <a:extLst>
              <a:ext uri="{FF2B5EF4-FFF2-40B4-BE49-F238E27FC236}">
                <a16:creationId xmlns:a16="http://schemas.microsoft.com/office/drawing/2014/main" id="{123A5E80-9E70-FA23-7C7C-8403A8AA89A3}"/>
              </a:ext>
            </a:extLst>
          </p:cNvPr>
          <p:cNvSpPr>
            <a:spLocks noGrp="1"/>
          </p:cNvSpPr>
          <p:nvPr>
            <p:ph type="subTitle" idx="1"/>
          </p:nvPr>
        </p:nvSpPr>
        <p:spPr>
          <a:xfrm>
            <a:off x="2759242" y="4738860"/>
            <a:ext cx="8583948" cy="715456"/>
          </a:xfrm>
        </p:spPr>
        <p:txBody>
          <a:bodyPr vert="horz" lIns="91440" tIns="45720" rIns="91440" bIns="45720" rtlCol="0" anchor="t">
            <a:normAutofit fontScale="77500" lnSpcReduction="20000"/>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A.J. Kelly</a:t>
            </a:r>
          </a:p>
          <a:p>
            <a:r>
              <a:rPr lang="en-US" dirty="0"/>
              <a:t>Senior Principal DT Security Analyst, Cyber Assessment Team</a:t>
            </a:r>
          </a:p>
        </p:txBody>
      </p:sp>
      <p:sp>
        <p:nvSpPr>
          <p:cNvPr id="3" name="Subtitle 2">
            <a:extLst>
              <a:ext uri="{FF2B5EF4-FFF2-40B4-BE49-F238E27FC236}">
                <a16:creationId xmlns:a16="http://schemas.microsoft.com/office/drawing/2014/main" id="{D7F9DC8D-0F40-2BA1-F9C4-B2FD76D79C08}"/>
              </a:ext>
            </a:extLst>
          </p:cNvPr>
          <p:cNvSpPr txBox="1">
            <a:spLocks/>
          </p:cNvSpPr>
          <p:nvPr/>
        </p:nvSpPr>
        <p:spPr>
          <a:xfrm>
            <a:off x="2759242" y="1418190"/>
            <a:ext cx="8583948" cy="358709"/>
          </a:xfrm>
          <a:prstGeom prst="rect">
            <a:avLst/>
          </a:prstGeom>
        </p:spPr>
        <p:txBody>
          <a:bodyPr vert="horz" lIns="91440" tIns="45720" rIns="91440" bIns="45720" rtlCol="0" anchor="t">
            <a:noAutofit/>
          </a:bodyPr>
          <a:lstStyle>
            <a:lvl1pPr marL="0" indent="0" algn="r" defTabSz="914400" rtl="0" eaLnBrk="1" latinLnBrk="0" hangingPunct="1">
              <a:lnSpc>
                <a:spcPct val="100000"/>
              </a:lnSpc>
              <a:spcBef>
                <a:spcPts val="600"/>
              </a:spcBef>
              <a:spcAft>
                <a:spcPts val="600"/>
              </a:spcAft>
              <a:buFont typeface="Arial" panose="020B0604020202020204" pitchFamily="34" charset="0"/>
              <a:buNone/>
              <a:defRPr sz="2400" b="1" i="0" kern="1200">
                <a:solidFill>
                  <a:schemeClr val="bg1"/>
                </a:solidFill>
                <a:latin typeface="Avenir Book" panose="02000503020000020003" pitchFamily="2" charset="0"/>
                <a:ea typeface="+mn-ea"/>
                <a:cs typeface="+mn-cs"/>
              </a:defRPr>
            </a:lvl1pPr>
            <a:lvl2pPr marL="457200" indent="0" algn="ctr" defTabSz="914400" rtl="0" eaLnBrk="1" latinLnBrk="0" hangingPunct="1">
              <a:lnSpc>
                <a:spcPct val="100000"/>
              </a:lnSpc>
              <a:spcBef>
                <a:spcPts val="600"/>
              </a:spcBef>
              <a:spcAft>
                <a:spcPts val="600"/>
              </a:spcAft>
              <a:buFont typeface="Arial" panose="020B0604020202020204" pitchFamily="34" charset="0"/>
              <a:buNone/>
              <a:defRPr sz="2000" b="1" i="0" kern="1200">
                <a:solidFill>
                  <a:schemeClr val="tx1"/>
                </a:solidFill>
                <a:latin typeface="Avenir Book" panose="02000503020000020003" pitchFamily="2" charset="0"/>
                <a:ea typeface="+mn-ea"/>
                <a:cs typeface="+mn-cs"/>
              </a:defRPr>
            </a:lvl2pPr>
            <a:lvl3pPr marL="914400" indent="0" algn="ctr" defTabSz="914400" rtl="0" eaLnBrk="1" latinLnBrk="0" hangingPunct="1">
              <a:lnSpc>
                <a:spcPct val="100000"/>
              </a:lnSpc>
              <a:spcBef>
                <a:spcPts val="600"/>
              </a:spcBef>
              <a:spcAft>
                <a:spcPts val="600"/>
              </a:spcAft>
              <a:buFont typeface="Arial" panose="020B0604020202020204" pitchFamily="34" charset="0"/>
              <a:buNone/>
              <a:defRPr sz="1800" b="1" i="0" kern="1200">
                <a:solidFill>
                  <a:schemeClr val="tx1"/>
                </a:solidFill>
                <a:latin typeface="Avenir Book" panose="02000503020000020003" pitchFamily="2" charset="0"/>
                <a:ea typeface="+mn-ea"/>
                <a:cs typeface="+mn-cs"/>
              </a:defRPr>
            </a:lvl3pPr>
            <a:lvl4pPr marL="1371600" indent="0" algn="ctr" defTabSz="914400" rtl="0" eaLnBrk="1" latinLnBrk="0" hangingPunct="1">
              <a:lnSpc>
                <a:spcPct val="100000"/>
              </a:lnSpc>
              <a:spcBef>
                <a:spcPts val="600"/>
              </a:spcBef>
              <a:spcAft>
                <a:spcPts val="600"/>
              </a:spcAft>
              <a:buFont typeface="Arial" panose="020B0604020202020204" pitchFamily="34" charset="0"/>
              <a:buNone/>
              <a:defRPr sz="1600" b="1" i="0" kern="1200">
                <a:solidFill>
                  <a:schemeClr val="tx1"/>
                </a:solidFill>
                <a:latin typeface="Avenir Book" panose="02000503020000020003" pitchFamily="2" charset="0"/>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sz="1600" b="1" i="0" kern="1200">
                <a:solidFill>
                  <a:schemeClr val="tx1"/>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venir Book" panose="02000503020000020003" pitchFamily="2" charset="0"/>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580"/>
              </a:lnSpc>
            </a:pPr>
            <a:r>
              <a:rPr lang="en-US" b="0" dirty="0">
                <a:latin typeface="Arial"/>
                <a:cs typeface="Arial"/>
              </a:rPr>
              <a:t>10/23/2024</a:t>
            </a:r>
            <a:endParaRPr lang="en-US" dirty="0"/>
          </a:p>
        </p:txBody>
      </p:sp>
      <p:sp>
        <p:nvSpPr>
          <p:cNvPr id="6" name="Title 1">
            <a:extLst>
              <a:ext uri="{FF2B5EF4-FFF2-40B4-BE49-F238E27FC236}">
                <a16:creationId xmlns:a16="http://schemas.microsoft.com/office/drawing/2014/main" id="{FE5514DB-B5A8-6752-FD32-34A927ACD7D1}"/>
              </a:ext>
            </a:extLst>
          </p:cNvPr>
          <p:cNvSpPr txBox="1">
            <a:spLocks/>
          </p:cNvSpPr>
          <p:nvPr/>
        </p:nvSpPr>
        <p:spPr>
          <a:xfrm>
            <a:off x="2039816" y="2216322"/>
            <a:ext cx="9013228" cy="2047754"/>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2400" dirty="0">
                <a:solidFill>
                  <a:srgbClr val="FFFFFF"/>
                </a:solidFill>
              </a:rPr>
              <a:t>Cyber Defense through Physical Assessments</a:t>
            </a:r>
            <a:endParaRPr lang="en-US" dirty="0"/>
          </a:p>
        </p:txBody>
      </p:sp>
    </p:spTree>
    <p:custDataLst>
      <p:tags r:id="rId1"/>
    </p:custDataLst>
    <p:extLst>
      <p:ext uri="{BB962C8B-B14F-4D97-AF65-F5344CB8AC3E}">
        <p14:creationId xmlns:p14="http://schemas.microsoft.com/office/powerpoint/2010/main" val="114573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DCF62-48AE-06D1-E875-141729B62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05D2D-F6E9-7237-5BCD-37819BE8E4FA}"/>
              </a:ext>
            </a:extLst>
          </p:cNvPr>
          <p:cNvSpPr>
            <a:spLocks noGrp="1"/>
          </p:cNvSpPr>
          <p:nvPr>
            <p:ph type="title"/>
          </p:nvPr>
        </p:nvSpPr>
        <p:spPr>
          <a:xfrm>
            <a:off x="838200" y="328054"/>
            <a:ext cx="10515600" cy="1325563"/>
          </a:xfrm>
        </p:spPr>
        <p:txBody>
          <a:bodyPr anchor="ctr">
            <a:normAutofit/>
          </a:bodyPr>
          <a:lstStyle/>
          <a:p>
            <a:r>
              <a:rPr lang="en-US" dirty="0"/>
              <a:t>Why Conduct Cyber Physical Security Assessments?</a:t>
            </a:r>
          </a:p>
        </p:txBody>
      </p:sp>
      <p:sp>
        <p:nvSpPr>
          <p:cNvPr id="5" name="Content Placeholder 4">
            <a:extLst>
              <a:ext uri="{FF2B5EF4-FFF2-40B4-BE49-F238E27FC236}">
                <a16:creationId xmlns:a16="http://schemas.microsoft.com/office/drawing/2014/main" id="{E1A205D9-0C12-FBFA-E2D3-7D2081BA1E5D}"/>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Identify and Mitigate Physical Vulnerabilities</a:t>
            </a:r>
          </a:p>
          <a:p>
            <a:pPr marR="0" lvl="0">
              <a:buSzPct val="100000"/>
              <a:tabLst>
                <a:tab pos="457200" algn="l"/>
              </a:tabLst>
            </a:pPr>
            <a:r>
              <a:rPr lang="en-US" dirty="0"/>
              <a:t>Protect People, Assets, and Operations</a:t>
            </a:r>
          </a:p>
          <a:p>
            <a:pPr marR="0" lvl="0">
              <a:buSzPct val="100000"/>
              <a:tabLst>
                <a:tab pos="457200" algn="l"/>
              </a:tabLst>
            </a:pPr>
            <a:r>
              <a:rPr lang="en-US" dirty="0"/>
              <a:t>Ensure Compliance with Security Standards</a:t>
            </a:r>
          </a:p>
        </p:txBody>
      </p:sp>
      <p:pic>
        <p:nvPicPr>
          <p:cNvPr id="6" name="Picture 5" descr="A diagram of measurement&#10;&#10;Description automatically generated">
            <a:extLst>
              <a:ext uri="{FF2B5EF4-FFF2-40B4-BE49-F238E27FC236}">
                <a16:creationId xmlns:a16="http://schemas.microsoft.com/office/drawing/2014/main" id="{7D78FCA6-9163-3F2C-14CF-11192105D347}"/>
              </a:ext>
            </a:extLst>
          </p:cNvPr>
          <p:cNvPicPr>
            <a:picLocks noChangeAspect="1"/>
          </p:cNvPicPr>
          <p:nvPr/>
        </p:nvPicPr>
        <p:blipFill>
          <a:blip r:embed="rId3">
            <a:extLst>
              <a:ext uri="{837473B0-CC2E-450A-ABE3-18F120FF3D39}">
                <a1611:picAttrSrcUrl xmlns:a1611="http://schemas.microsoft.com/office/drawing/2016/11/main" r:id="rId4"/>
              </a:ext>
            </a:extLst>
          </a:blip>
          <a:srcRect l="7418" r="18394" b="-2"/>
          <a:stretch/>
        </p:blipFill>
        <p:spPr>
          <a:xfrm>
            <a:off x="6191250" y="1825625"/>
            <a:ext cx="5162550" cy="3636061"/>
          </a:xfrm>
          <a:prstGeom prst="rect">
            <a:avLst/>
          </a:prstGeom>
          <a:noFill/>
        </p:spPr>
      </p:pic>
    </p:spTree>
    <p:extLst>
      <p:ext uri="{BB962C8B-B14F-4D97-AF65-F5344CB8AC3E}">
        <p14:creationId xmlns:p14="http://schemas.microsoft.com/office/powerpoint/2010/main" val="1199818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59B73-BAC8-CCBC-7B1D-E1574B835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50EDC-8241-DBEC-720F-A4F381A27A00}"/>
              </a:ext>
            </a:extLst>
          </p:cNvPr>
          <p:cNvSpPr>
            <a:spLocks noGrp="1"/>
          </p:cNvSpPr>
          <p:nvPr>
            <p:ph type="title"/>
          </p:nvPr>
        </p:nvSpPr>
        <p:spPr>
          <a:xfrm>
            <a:off x="838200" y="328054"/>
            <a:ext cx="10515600" cy="1325563"/>
          </a:xfrm>
        </p:spPr>
        <p:txBody>
          <a:bodyPr anchor="ctr">
            <a:normAutofit/>
          </a:bodyPr>
          <a:lstStyle/>
          <a:p>
            <a:r>
              <a:rPr lang="en-US" dirty="0"/>
              <a:t>Benefits of Cyber-Physical Assessments</a:t>
            </a:r>
          </a:p>
        </p:txBody>
      </p:sp>
      <p:sp>
        <p:nvSpPr>
          <p:cNvPr id="5" name="Content Placeholder 4">
            <a:extLst>
              <a:ext uri="{FF2B5EF4-FFF2-40B4-BE49-F238E27FC236}">
                <a16:creationId xmlns:a16="http://schemas.microsoft.com/office/drawing/2014/main" id="{FF1EC514-3D3A-F0E6-20C6-8A73926AE87C}"/>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Validate Security Controls</a:t>
            </a:r>
          </a:p>
          <a:p>
            <a:pPr marR="0" lvl="0">
              <a:buSzPct val="100000"/>
              <a:tabLst>
                <a:tab pos="457200" algn="l"/>
              </a:tabLst>
            </a:pPr>
            <a:r>
              <a:rPr lang="en-US" dirty="0"/>
              <a:t>Process Improvement</a:t>
            </a:r>
          </a:p>
          <a:p>
            <a:pPr marR="0" lvl="0">
              <a:buSzPct val="100000"/>
              <a:tabLst>
                <a:tab pos="457200" algn="l"/>
              </a:tabLst>
            </a:pPr>
            <a:r>
              <a:rPr lang="en-US" dirty="0"/>
              <a:t>Identify Attack Vectors</a:t>
            </a:r>
          </a:p>
        </p:txBody>
      </p:sp>
      <p:pic>
        <p:nvPicPr>
          <p:cNvPr id="4" name="Picture 3" descr="A group of wooden tiles with letters on them&#10;&#10;Description automatically generated">
            <a:extLst>
              <a:ext uri="{FF2B5EF4-FFF2-40B4-BE49-F238E27FC236}">
                <a16:creationId xmlns:a16="http://schemas.microsoft.com/office/drawing/2014/main" id="{73A29CC2-8274-796B-54D7-CFF63D7D68E2}"/>
              </a:ext>
            </a:extLst>
          </p:cNvPr>
          <p:cNvPicPr>
            <a:picLocks noChangeAspect="1"/>
          </p:cNvPicPr>
          <p:nvPr/>
        </p:nvPicPr>
        <p:blipFill>
          <a:blip r:embed="rId3">
            <a:extLst>
              <a:ext uri="{837473B0-CC2E-450A-ABE3-18F120FF3D39}">
                <a1611:picAttrSrcUrl xmlns:a1611="http://schemas.microsoft.com/office/drawing/2016/11/main" r:id="rId4"/>
              </a:ext>
            </a:extLst>
          </a:blip>
          <a:srcRect l="109" r="5117" b="-2"/>
          <a:stretch/>
        </p:blipFill>
        <p:spPr>
          <a:xfrm>
            <a:off x="6191250" y="1825625"/>
            <a:ext cx="5162550" cy="3636061"/>
          </a:xfrm>
          <a:prstGeom prst="rect">
            <a:avLst/>
          </a:prstGeom>
          <a:noFill/>
        </p:spPr>
      </p:pic>
    </p:spTree>
    <p:extLst>
      <p:ext uri="{BB962C8B-B14F-4D97-AF65-F5344CB8AC3E}">
        <p14:creationId xmlns:p14="http://schemas.microsoft.com/office/powerpoint/2010/main" val="379762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C060-4966-6D73-3507-93FB237C4EA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E38EF66-0459-F358-E869-CCE51A2D6947}"/>
              </a:ext>
            </a:extLst>
          </p:cNvPr>
          <p:cNvSpPr>
            <a:spLocks noGrp="1"/>
          </p:cNvSpPr>
          <p:nvPr>
            <p:ph type="title"/>
          </p:nvPr>
        </p:nvSpPr>
        <p:spPr>
          <a:xfrm>
            <a:off x="3921369" y="3134032"/>
            <a:ext cx="7432431" cy="1359310"/>
          </a:xfrm>
        </p:spPr>
        <p:txBody>
          <a:bodyPr/>
          <a:lstStyle/>
          <a:p>
            <a:r>
              <a:rPr lang="en-US" dirty="0"/>
              <a:t>Types of Cyber Physical Assessments</a:t>
            </a:r>
          </a:p>
        </p:txBody>
      </p:sp>
    </p:spTree>
    <p:extLst>
      <p:ext uri="{BB962C8B-B14F-4D97-AF65-F5344CB8AC3E}">
        <p14:creationId xmlns:p14="http://schemas.microsoft.com/office/powerpoint/2010/main" val="98901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0D11A-0652-E8CC-C584-42D4609DB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7EA39-A846-1B84-2DE2-6A37B3C59E6E}"/>
              </a:ext>
            </a:extLst>
          </p:cNvPr>
          <p:cNvSpPr>
            <a:spLocks noGrp="1"/>
          </p:cNvSpPr>
          <p:nvPr>
            <p:ph type="title"/>
          </p:nvPr>
        </p:nvSpPr>
        <p:spPr>
          <a:xfrm>
            <a:off x="838200" y="328054"/>
            <a:ext cx="10515600" cy="1325563"/>
          </a:xfrm>
        </p:spPr>
        <p:txBody>
          <a:bodyPr anchor="ctr">
            <a:normAutofit/>
          </a:bodyPr>
          <a:lstStyle/>
          <a:p>
            <a:r>
              <a:rPr lang="en-US" dirty="0"/>
              <a:t>Discovery Assessments – You Don’t Know What You Don’t Know</a:t>
            </a:r>
          </a:p>
        </p:txBody>
      </p:sp>
      <p:sp>
        <p:nvSpPr>
          <p:cNvPr id="5" name="Content Placeholder 4">
            <a:extLst>
              <a:ext uri="{FF2B5EF4-FFF2-40B4-BE49-F238E27FC236}">
                <a16:creationId xmlns:a16="http://schemas.microsoft.com/office/drawing/2014/main" id="{69036D51-862B-B90A-495A-EC9A5DA5DB9C}"/>
              </a:ext>
            </a:extLst>
          </p:cNvPr>
          <p:cNvSpPr>
            <a:spLocks noGrp="1"/>
          </p:cNvSpPr>
          <p:nvPr>
            <p:ph idx="1"/>
          </p:nvPr>
        </p:nvSpPr>
        <p:spPr>
          <a:xfrm>
            <a:off x="838200" y="1825625"/>
            <a:ext cx="5162550" cy="3636061"/>
          </a:xfrm>
        </p:spPr>
        <p:txBody>
          <a:bodyPr>
            <a:normAutofit/>
          </a:bodyPr>
          <a:lstStyle/>
          <a:p>
            <a:pPr marR="0" lvl="0">
              <a:lnSpc>
                <a:spcPct val="90000"/>
              </a:lnSpc>
              <a:buSzPct val="100000"/>
              <a:tabLst>
                <a:tab pos="457200" algn="l"/>
              </a:tabLst>
            </a:pPr>
            <a:r>
              <a:rPr lang="en-US" dirty="0"/>
              <a:t>Identify Future Assessment Needs</a:t>
            </a:r>
            <a:endParaRPr lang="en-US"/>
          </a:p>
          <a:p>
            <a:pPr marR="0" lvl="0">
              <a:lnSpc>
                <a:spcPct val="90000"/>
              </a:lnSpc>
              <a:buSzPct val="100000"/>
              <a:tabLst>
                <a:tab pos="457200" algn="l"/>
              </a:tabLst>
            </a:pPr>
            <a:r>
              <a:rPr lang="en-US" dirty="0"/>
              <a:t>Determine Assessment Methods</a:t>
            </a:r>
            <a:endParaRPr lang="en-US"/>
          </a:p>
          <a:p>
            <a:pPr marR="0" lvl="0">
              <a:lnSpc>
                <a:spcPct val="90000"/>
              </a:lnSpc>
              <a:buSzPct val="100000"/>
              <a:tabLst>
                <a:tab pos="457200" algn="l"/>
              </a:tabLst>
            </a:pPr>
            <a:r>
              <a:rPr lang="en-US" dirty="0"/>
              <a:t>Map Locations of Key Assets</a:t>
            </a:r>
            <a:endParaRPr lang="en-US"/>
          </a:p>
          <a:p>
            <a:pPr marR="0" lvl="0">
              <a:lnSpc>
                <a:spcPct val="90000"/>
              </a:lnSpc>
              <a:buSzPct val="100000"/>
              <a:tabLst>
                <a:tab pos="457200" algn="l"/>
              </a:tabLst>
            </a:pPr>
            <a:r>
              <a:rPr lang="en-US" dirty="0"/>
              <a:t>Establish Contact with Key Stakeholders</a:t>
            </a:r>
            <a:endParaRPr lang="en-US"/>
          </a:p>
        </p:txBody>
      </p:sp>
      <p:pic>
        <p:nvPicPr>
          <p:cNvPr id="4" name="Picture 3" descr="A cartoon character holding a magnifying glass&#10;&#10;Description automatically generated">
            <a:extLst>
              <a:ext uri="{FF2B5EF4-FFF2-40B4-BE49-F238E27FC236}">
                <a16:creationId xmlns:a16="http://schemas.microsoft.com/office/drawing/2014/main" id="{39F4012C-577E-EA31-4441-BFBEC30DD306}"/>
              </a:ext>
            </a:extLst>
          </p:cNvPr>
          <p:cNvPicPr>
            <a:picLocks noChangeAspect="1"/>
          </p:cNvPicPr>
          <p:nvPr/>
        </p:nvPicPr>
        <p:blipFill>
          <a:blip r:embed="rId3">
            <a:extLst>
              <a:ext uri="{837473B0-CC2E-450A-ABE3-18F120FF3D39}">
                <a1611:picAttrSrcUrl xmlns:a1611="http://schemas.microsoft.com/office/drawing/2016/11/main" r:id="rId4"/>
              </a:ext>
            </a:extLst>
          </a:blip>
          <a:srcRect t="13344" b="16224"/>
          <a:stretch/>
        </p:blipFill>
        <p:spPr>
          <a:xfrm>
            <a:off x="6191250" y="1825625"/>
            <a:ext cx="5162550" cy="3636061"/>
          </a:xfrm>
          <a:prstGeom prst="rect">
            <a:avLst/>
          </a:prstGeom>
          <a:noFill/>
        </p:spPr>
      </p:pic>
    </p:spTree>
    <p:extLst>
      <p:ext uri="{BB962C8B-B14F-4D97-AF65-F5344CB8AC3E}">
        <p14:creationId xmlns:p14="http://schemas.microsoft.com/office/powerpoint/2010/main" val="1952824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791BC-FA12-9187-1FA4-E44834F0E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25EF4-3E5F-694F-492B-9DFAF1F1E190}"/>
              </a:ext>
            </a:extLst>
          </p:cNvPr>
          <p:cNvSpPr>
            <a:spLocks noGrp="1"/>
          </p:cNvSpPr>
          <p:nvPr>
            <p:ph type="title"/>
          </p:nvPr>
        </p:nvSpPr>
        <p:spPr>
          <a:xfrm>
            <a:off x="838200" y="328054"/>
            <a:ext cx="10515600" cy="1325563"/>
          </a:xfrm>
        </p:spPr>
        <p:txBody>
          <a:bodyPr anchor="ctr">
            <a:normAutofit/>
          </a:bodyPr>
          <a:lstStyle/>
          <a:p>
            <a:r>
              <a:rPr lang="en-US" dirty="0"/>
              <a:t>Station Assessments – Securing High Traffic Areas</a:t>
            </a:r>
          </a:p>
        </p:txBody>
      </p:sp>
      <p:sp>
        <p:nvSpPr>
          <p:cNvPr id="5" name="Content Placeholder 4">
            <a:extLst>
              <a:ext uri="{FF2B5EF4-FFF2-40B4-BE49-F238E27FC236}">
                <a16:creationId xmlns:a16="http://schemas.microsoft.com/office/drawing/2014/main" id="{CABB1E78-CEE6-F545-3DFA-FEC377D29B01}"/>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Focus on Public Access Points</a:t>
            </a:r>
            <a:endParaRPr lang="en-US"/>
          </a:p>
          <a:p>
            <a:pPr marR="0" lvl="0">
              <a:buSzPct val="100000"/>
              <a:tabLst>
                <a:tab pos="457200" algn="l"/>
              </a:tabLst>
            </a:pPr>
            <a:r>
              <a:rPr lang="en-US" dirty="0"/>
              <a:t>Surveillance and Access Control</a:t>
            </a:r>
            <a:endParaRPr lang="en-US"/>
          </a:p>
        </p:txBody>
      </p:sp>
      <p:pic>
        <p:nvPicPr>
          <p:cNvPr id="6" name="Picture 5" descr="A large building with many people&#10;&#10;Description automatically generated">
            <a:extLst>
              <a:ext uri="{FF2B5EF4-FFF2-40B4-BE49-F238E27FC236}">
                <a16:creationId xmlns:a16="http://schemas.microsoft.com/office/drawing/2014/main" id="{B88DB7A2-A580-9AE0-0DB9-C66BD975E1D0}"/>
              </a:ext>
            </a:extLst>
          </p:cNvPr>
          <p:cNvPicPr>
            <a:picLocks noChangeAspect="1"/>
          </p:cNvPicPr>
          <p:nvPr/>
        </p:nvPicPr>
        <p:blipFill>
          <a:blip r:embed="rId3">
            <a:extLst>
              <a:ext uri="{837473B0-CC2E-450A-ABE3-18F120FF3D39}">
                <a1611:picAttrSrcUrl xmlns:a1611="http://schemas.microsoft.com/office/drawing/2016/11/main" r:id="rId4"/>
              </a:ext>
            </a:extLst>
          </a:blip>
          <a:srcRect l="5937"/>
          <a:stretch/>
        </p:blipFill>
        <p:spPr>
          <a:xfrm>
            <a:off x="6191250" y="1825625"/>
            <a:ext cx="5162550" cy="3636061"/>
          </a:xfrm>
          <a:prstGeom prst="rect">
            <a:avLst/>
          </a:prstGeom>
          <a:noFill/>
        </p:spPr>
      </p:pic>
    </p:spTree>
    <p:extLst>
      <p:ext uri="{BB962C8B-B14F-4D97-AF65-F5344CB8AC3E}">
        <p14:creationId xmlns:p14="http://schemas.microsoft.com/office/powerpoint/2010/main" val="254559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82CDE-C4B5-BF5A-FB02-53AA87B8F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EBF28-DA7C-EC49-2CD6-47DC2460D14C}"/>
              </a:ext>
            </a:extLst>
          </p:cNvPr>
          <p:cNvSpPr>
            <a:spLocks noGrp="1"/>
          </p:cNvSpPr>
          <p:nvPr>
            <p:ph type="title"/>
          </p:nvPr>
        </p:nvSpPr>
        <p:spPr>
          <a:xfrm>
            <a:off x="838200" y="328054"/>
            <a:ext cx="10515600" cy="1325563"/>
          </a:xfrm>
        </p:spPr>
        <p:txBody>
          <a:bodyPr anchor="ctr">
            <a:normAutofit/>
          </a:bodyPr>
          <a:lstStyle/>
          <a:p>
            <a:r>
              <a:rPr lang="en-US" dirty="0"/>
              <a:t>Rail Yard Assessments – Securing Operational Hubs</a:t>
            </a:r>
          </a:p>
        </p:txBody>
      </p:sp>
      <p:sp>
        <p:nvSpPr>
          <p:cNvPr id="5" name="Content Placeholder 4">
            <a:extLst>
              <a:ext uri="{FF2B5EF4-FFF2-40B4-BE49-F238E27FC236}">
                <a16:creationId xmlns:a16="http://schemas.microsoft.com/office/drawing/2014/main" id="{D7A9C5FD-7062-0AA8-CC49-20C371789EEC}"/>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Perimeter and Access Control</a:t>
            </a:r>
          </a:p>
          <a:p>
            <a:pPr marR="0" lvl="0">
              <a:buSzPct val="100000"/>
              <a:tabLst>
                <a:tab pos="457200" algn="l"/>
              </a:tabLst>
            </a:pPr>
            <a:r>
              <a:rPr lang="en-US" dirty="0"/>
              <a:t>Protecting Rolling Stock and Equipment</a:t>
            </a:r>
          </a:p>
          <a:p>
            <a:pPr marR="0" lvl="0">
              <a:buSzPct val="100000"/>
              <a:tabLst>
                <a:tab pos="457200" algn="l"/>
              </a:tabLst>
            </a:pPr>
            <a:r>
              <a:rPr lang="en-US" dirty="0"/>
              <a:t>Surveillance and Lighting</a:t>
            </a:r>
          </a:p>
        </p:txBody>
      </p:sp>
      <p:pic>
        <p:nvPicPr>
          <p:cNvPr id="4" name="Picture 3" descr="A train station with cars and trains&#10;&#10;Description automatically generated">
            <a:extLst>
              <a:ext uri="{FF2B5EF4-FFF2-40B4-BE49-F238E27FC236}">
                <a16:creationId xmlns:a16="http://schemas.microsoft.com/office/drawing/2014/main" id="{DDFD4571-E3A7-4B85-16B2-1D593ECC3E96}"/>
              </a:ext>
            </a:extLst>
          </p:cNvPr>
          <p:cNvPicPr>
            <a:picLocks noChangeAspect="1"/>
          </p:cNvPicPr>
          <p:nvPr/>
        </p:nvPicPr>
        <p:blipFill>
          <a:blip r:embed="rId3">
            <a:extLst>
              <a:ext uri="{837473B0-CC2E-450A-ABE3-18F120FF3D39}">
                <a1611:picAttrSrcUrl xmlns:a1611="http://schemas.microsoft.com/office/drawing/2016/11/main" r:id="rId4"/>
              </a:ext>
            </a:extLst>
          </a:blip>
          <a:srcRect l="4300" r="925" b="-2"/>
          <a:stretch/>
        </p:blipFill>
        <p:spPr>
          <a:xfrm>
            <a:off x="6191250" y="1825625"/>
            <a:ext cx="5162550" cy="3636061"/>
          </a:xfrm>
          <a:prstGeom prst="rect">
            <a:avLst/>
          </a:prstGeom>
          <a:noFill/>
        </p:spPr>
      </p:pic>
    </p:spTree>
    <p:extLst>
      <p:ext uri="{BB962C8B-B14F-4D97-AF65-F5344CB8AC3E}">
        <p14:creationId xmlns:p14="http://schemas.microsoft.com/office/powerpoint/2010/main" val="3184622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1074-589D-BA25-0CC7-F5B4C98BC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13C08-0EC8-B95F-CFCF-FE0343BE74F6}"/>
              </a:ext>
            </a:extLst>
          </p:cNvPr>
          <p:cNvSpPr>
            <a:spLocks noGrp="1"/>
          </p:cNvSpPr>
          <p:nvPr>
            <p:ph type="title"/>
          </p:nvPr>
        </p:nvSpPr>
        <p:spPr>
          <a:xfrm>
            <a:off x="838200" y="328054"/>
            <a:ext cx="10515600" cy="1325563"/>
          </a:xfrm>
        </p:spPr>
        <p:txBody>
          <a:bodyPr anchor="ctr">
            <a:normAutofit/>
          </a:bodyPr>
          <a:lstStyle/>
          <a:p>
            <a:r>
              <a:rPr lang="en-US" sz="4100"/>
              <a:t>Office and Employee Area Assessments – Protecting Sensitive Information</a:t>
            </a:r>
          </a:p>
        </p:txBody>
      </p:sp>
      <p:sp>
        <p:nvSpPr>
          <p:cNvPr id="5" name="Content Placeholder 4">
            <a:extLst>
              <a:ext uri="{FF2B5EF4-FFF2-40B4-BE49-F238E27FC236}">
                <a16:creationId xmlns:a16="http://schemas.microsoft.com/office/drawing/2014/main" id="{21A8C49D-59FA-3B2A-B94C-6E5BE3587BC3}"/>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Securing Administrative and Employee-Only Areas</a:t>
            </a:r>
          </a:p>
          <a:p>
            <a:pPr marR="0" lvl="0">
              <a:buSzPct val="100000"/>
              <a:tabLst>
                <a:tab pos="457200" algn="l"/>
              </a:tabLst>
            </a:pPr>
            <a:r>
              <a:rPr lang="en-US" dirty="0"/>
              <a:t>Access Controls and Visitor Management</a:t>
            </a:r>
          </a:p>
          <a:p>
            <a:pPr marR="0" lvl="0">
              <a:buSzPct val="100000"/>
              <a:tabLst>
                <a:tab pos="457200" algn="l"/>
              </a:tabLst>
            </a:pPr>
            <a:r>
              <a:rPr lang="en-US" dirty="0"/>
              <a:t>Data Protection and IT Security</a:t>
            </a:r>
          </a:p>
        </p:txBody>
      </p:sp>
      <p:pic>
        <p:nvPicPr>
          <p:cNvPr id="4" name="Picture 3" descr="A room with white tables and chairs&#10;&#10;Description automatically generated">
            <a:extLst>
              <a:ext uri="{FF2B5EF4-FFF2-40B4-BE49-F238E27FC236}">
                <a16:creationId xmlns:a16="http://schemas.microsoft.com/office/drawing/2014/main" id="{31D78793-5A1D-07B5-259C-0797ED984219}"/>
              </a:ext>
            </a:extLst>
          </p:cNvPr>
          <p:cNvPicPr>
            <a:picLocks noChangeAspect="1"/>
          </p:cNvPicPr>
          <p:nvPr/>
        </p:nvPicPr>
        <p:blipFill>
          <a:blip r:embed="rId3">
            <a:extLst>
              <a:ext uri="{837473B0-CC2E-450A-ABE3-18F120FF3D39}">
                <a1611:picAttrSrcUrl xmlns:a1611="http://schemas.microsoft.com/office/drawing/2016/11/main" r:id="rId4"/>
              </a:ext>
            </a:extLst>
          </a:blip>
          <a:srcRect r="5937"/>
          <a:stretch/>
        </p:blipFill>
        <p:spPr>
          <a:xfrm>
            <a:off x="6191250" y="1825625"/>
            <a:ext cx="5162550" cy="3636061"/>
          </a:xfrm>
          <a:prstGeom prst="rect">
            <a:avLst/>
          </a:prstGeom>
          <a:noFill/>
        </p:spPr>
      </p:pic>
    </p:spTree>
    <p:extLst>
      <p:ext uri="{BB962C8B-B14F-4D97-AF65-F5344CB8AC3E}">
        <p14:creationId xmlns:p14="http://schemas.microsoft.com/office/powerpoint/2010/main" val="4291457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A9DD-240E-1694-C612-4C97102542D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C4A923-7EFC-B22D-D648-367D3A382BB2}"/>
              </a:ext>
            </a:extLst>
          </p:cNvPr>
          <p:cNvSpPr>
            <a:spLocks noGrp="1"/>
          </p:cNvSpPr>
          <p:nvPr>
            <p:ph type="title"/>
          </p:nvPr>
        </p:nvSpPr>
        <p:spPr>
          <a:xfrm>
            <a:off x="1531089" y="3134032"/>
            <a:ext cx="9822712" cy="1359310"/>
          </a:xfrm>
        </p:spPr>
        <p:txBody>
          <a:bodyPr/>
          <a:lstStyle/>
          <a:p>
            <a:r>
              <a:rPr lang="en-US" dirty="0"/>
              <a:t>Developing A Cyber Physical Assessment Program</a:t>
            </a:r>
          </a:p>
        </p:txBody>
      </p:sp>
    </p:spTree>
    <p:extLst>
      <p:ext uri="{BB962C8B-B14F-4D97-AF65-F5344CB8AC3E}">
        <p14:creationId xmlns:p14="http://schemas.microsoft.com/office/powerpoint/2010/main" val="378004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A3198-AB7C-A0C3-3564-4436523B6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24733-A88F-3E3E-729A-3BE47B277B54}"/>
              </a:ext>
            </a:extLst>
          </p:cNvPr>
          <p:cNvSpPr>
            <a:spLocks noGrp="1"/>
          </p:cNvSpPr>
          <p:nvPr>
            <p:ph type="title"/>
          </p:nvPr>
        </p:nvSpPr>
        <p:spPr>
          <a:xfrm>
            <a:off x="838200" y="328054"/>
            <a:ext cx="10515600" cy="1325563"/>
          </a:xfrm>
        </p:spPr>
        <p:txBody>
          <a:bodyPr anchor="ctr">
            <a:normAutofit/>
          </a:bodyPr>
          <a:lstStyle/>
          <a:p>
            <a:r>
              <a:rPr lang="en-US" dirty="0"/>
              <a:t>Staring with Ad Hoc Assessments</a:t>
            </a:r>
          </a:p>
        </p:txBody>
      </p:sp>
      <p:sp>
        <p:nvSpPr>
          <p:cNvPr id="5" name="Content Placeholder 4">
            <a:extLst>
              <a:ext uri="{FF2B5EF4-FFF2-40B4-BE49-F238E27FC236}">
                <a16:creationId xmlns:a16="http://schemas.microsoft.com/office/drawing/2014/main" id="{3D36ED38-84C7-4F56-B6BE-45FBD32C656C}"/>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Targeting High-Risk Areas First</a:t>
            </a:r>
            <a:endParaRPr lang="en-US"/>
          </a:p>
          <a:p>
            <a:pPr marR="0" lvl="0">
              <a:buSzPct val="100000"/>
              <a:tabLst>
                <a:tab pos="457200" algn="l"/>
              </a:tabLst>
            </a:pPr>
            <a:r>
              <a:rPr lang="en-US" dirty="0"/>
              <a:t>Learning from Early Findings</a:t>
            </a:r>
            <a:endParaRPr lang="en-US"/>
          </a:p>
          <a:p>
            <a:pPr marR="0" lvl="0">
              <a:buSzPct val="100000"/>
              <a:tabLst>
                <a:tab pos="457200" algn="l"/>
              </a:tabLst>
            </a:pPr>
            <a:r>
              <a:rPr lang="en-US" dirty="0"/>
              <a:t>Building the Case for a Formal Program</a:t>
            </a:r>
            <a:endParaRPr lang="en-US"/>
          </a:p>
        </p:txBody>
      </p:sp>
      <p:pic>
        <p:nvPicPr>
          <p:cNvPr id="6" name="Picture 5" descr="A clipboard with a pencil on it&#10;&#10;Description automatically generated">
            <a:extLst>
              <a:ext uri="{FF2B5EF4-FFF2-40B4-BE49-F238E27FC236}">
                <a16:creationId xmlns:a16="http://schemas.microsoft.com/office/drawing/2014/main" id="{61A4ACBE-A95A-D779-22C0-259B0F87552F}"/>
              </a:ext>
            </a:extLst>
          </p:cNvPr>
          <p:cNvPicPr>
            <a:picLocks noChangeAspect="1"/>
          </p:cNvPicPr>
          <p:nvPr/>
        </p:nvPicPr>
        <p:blipFill>
          <a:blip r:embed="rId3">
            <a:extLst>
              <a:ext uri="{837473B0-CC2E-450A-ABE3-18F120FF3D39}">
                <a1611:picAttrSrcUrl xmlns:a1611="http://schemas.microsoft.com/office/drawing/2016/11/main" r:id="rId4"/>
              </a:ext>
            </a:extLst>
          </a:blip>
          <a:srcRect t="34509" r="3" b="12668"/>
          <a:stretch/>
        </p:blipFill>
        <p:spPr>
          <a:xfrm>
            <a:off x="6191250" y="1825625"/>
            <a:ext cx="5162550" cy="3636061"/>
          </a:xfrm>
          <a:prstGeom prst="rect">
            <a:avLst/>
          </a:prstGeom>
          <a:noFill/>
        </p:spPr>
      </p:pic>
    </p:spTree>
    <p:extLst>
      <p:ext uri="{BB962C8B-B14F-4D97-AF65-F5344CB8AC3E}">
        <p14:creationId xmlns:p14="http://schemas.microsoft.com/office/powerpoint/2010/main" val="1646199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89667-14DE-29DA-840E-FD1D052A24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89843-0B0B-7B3A-D859-B9B239D53C62}"/>
              </a:ext>
            </a:extLst>
          </p:cNvPr>
          <p:cNvSpPr>
            <a:spLocks noGrp="1"/>
          </p:cNvSpPr>
          <p:nvPr>
            <p:ph type="title"/>
          </p:nvPr>
        </p:nvSpPr>
        <p:spPr>
          <a:xfrm>
            <a:off x="838200" y="328054"/>
            <a:ext cx="10515600" cy="1325563"/>
          </a:xfrm>
        </p:spPr>
        <p:txBody>
          <a:bodyPr anchor="ctr">
            <a:normAutofit/>
          </a:bodyPr>
          <a:lstStyle/>
          <a:p>
            <a:r>
              <a:rPr lang="en-US" dirty="0"/>
              <a:t>Reporting Findings to Leadership</a:t>
            </a:r>
          </a:p>
        </p:txBody>
      </p:sp>
      <p:sp>
        <p:nvSpPr>
          <p:cNvPr id="5" name="Content Placeholder 4">
            <a:extLst>
              <a:ext uri="{FF2B5EF4-FFF2-40B4-BE49-F238E27FC236}">
                <a16:creationId xmlns:a16="http://schemas.microsoft.com/office/drawing/2014/main" id="{01EA9418-9534-EE7F-7CE9-55EDF404455E}"/>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Communicating Risk and Impact</a:t>
            </a:r>
          </a:p>
          <a:p>
            <a:pPr marR="0" lvl="0">
              <a:buSzPct val="100000"/>
              <a:tabLst>
                <a:tab pos="457200" algn="l"/>
              </a:tabLst>
            </a:pPr>
            <a:r>
              <a:rPr lang="en-US" dirty="0"/>
              <a:t>Using Data to Demonstrate Value</a:t>
            </a:r>
          </a:p>
          <a:p>
            <a:pPr marR="0" lvl="0">
              <a:buSzPct val="100000"/>
              <a:tabLst>
                <a:tab pos="457200" algn="l"/>
              </a:tabLst>
            </a:pPr>
            <a:r>
              <a:rPr lang="en-US" dirty="0"/>
              <a:t>Securing Buy-In for Expansion</a:t>
            </a:r>
          </a:p>
        </p:txBody>
      </p:sp>
      <p:pic>
        <p:nvPicPr>
          <p:cNvPr id="4" name="Picture 3" descr="A group of people sitting at a table&#10;&#10;Description automatically generated">
            <a:extLst>
              <a:ext uri="{FF2B5EF4-FFF2-40B4-BE49-F238E27FC236}">
                <a16:creationId xmlns:a16="http://schemas.microsoft.com/office/drawing/2014/main" id="{2944202C-9D47-B0D6-6F2F-67B9FF602C9D}"/>
              </a:ext>
            </a:extLst>
          </p:cNvPr>
          <p:cNvPicPr>
            <a:picLocks noChangeAspect="1"/>
          </p:cNvPicPr>
          <p:nvPr/>
        </p:nvPicPr>
        <p:blipFill>
          <a:blip r:embed="rId3">
            <a:extLst>
              <a:ext uri="{837473B0-CC2E-450A-ABE3-18F120FF3D39}">
                <a1611:picAttrSrcUrl xmlns:a1611="http://schemas.microsoft.com/office/drawing/2016/11/main" r:id="rId4"/>
              </a:ext>
            </a:extLst>
          </a:blip>
          <a:srcRect l="5227" r="-2" b="-2"/>
          <a:stretch/>
        </p:blipFill>
        <p:spPr>
          <a:xfrm>
            <a:off x="6191250" y="1825625"/>
            <a:ext cx="5162550" cy="3636061"/>
          </a:xfrm>
          <a:prstGeom prst="rect">
            <a:avLst/>
          </a:prstGeom>
          <a:noFill/>
        </p:spPr>
      </p:pic>
    </p:spTree>
    <p:extLst>
      <p:ext uri="{BB962C8B-B14F-4D97-AF65-F5344CB8AC3E}">
        <p14:creationId xmlns:p14="http://schemas.microsoft.com/office/powerpoint/2010/main" val="91325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2CF69-EAF3-915B-5A69-F97D8A763D65}"/>
              </a:ext>
            </a:extLst>
          </p:cNvPr>
          <p:cNvSpPr>
            <a:spLocks noGrp="1"/>
          </p:cNvSpPr>
          <p:nvPr>
            <p:ph type="title"/>
          </p:nvPr>
        </p:nvSpPr>
        <p:spPr/>
        <p:txBody>
          <a:bodyPr/>
          <a:lstStyle/>
          <a:p>
            <a:r>
              <a:rPr lang="en-US" dirty="0"/>
              <a:t>Contents</a:t>
            </a:r>
          </a:p>
        </p:txBody>
      </p:sp>
      <p:sp>
        <p:nvSpPr>
          <p:cNvPr id="5" name="Content Placeholder 4">
            <a:extLst>
              <a:ext uri="{FF2B5EF4-FFF2-40B4-BE49-F238E27FC236}">
                <a16:creationId xmlns:a16="http://schemas.microsoft.com/office/drawing/2014/main" id="{35C9B26A-3C18-07C9-E532-398F852BB280}"/>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Physical Security Overview</a:t>
            </a:r>
          </a:p>
          <a:p>
            <a:pPr marL="514350" indent="-514350">
              <a:buFont typeface="+mj-lt"/>
              <a:buAutoNum type="arabicPeriod"/>
            </a:pPr>
            <a:r>
              <a:rPr lang="en-US" dirty="0"/>
              <a:t>Why We Need Cyber-Physical Assessments</a:t>
            </a:r>
          </a:p>
          <a:p>
            <a:pPr marL="514350" indent="-514350">
              <a:buFont typeface="+mj-lt"/>
              <a:buAutoNum type="arabicPeriod"/>
            </a:pPr>
            <a:r>
              <a:rPr lang="en-US" dirty="0"/>
              <a:t>Types of Cyber-Physical Assessments</a:t>
            </a:r>
          </a:p>
          <a:p>
            <a:pPr marL="514350" indent="-514350">
              <a:buFont typeface="+mj-lt"/>
              <a:buAutoNum type="arabicPeriod"/>
            </a:pPr>
            <a:r>
              <a:rPr lang="en-US" dirty="0"/>
              <a:t>Developing a Cyber-Physical Assessment Program</a:t>
            </a:r>
          </a:p>
          <a:p>
            <a:pPr marL="514350" indent="-514350">
              <a:buFont typeface="+mj-lt"/>
              <a:buAutoNum type="arabicPeriod"/>
            </a:pPr>
            <a:r>
              <a:rPr lang="en-US" dirty="0"/>
              <a:t>Tools &amp; Technologies</a:t>
            </a:r>
          </a:p>
          <a:p>
            <a:pPr marL="514350" indent="-514350">
              <a:buFont typeface="+mj-lt"/>
              <a:buAutoNum type="arabicPeriod"/>
            </a:pPr>
            <a:r>
              <a:rPr lang="en-US" dirty="0"/>
              <a:t>Challenges &amp; Solutions</a:t>
            </a:r>
          </a:p>
          <a:p>
            <a:pPr marL="514350" indent="-514350">
              <a:buFont typeface="+mj-lt"/>
              <a:buAutoNum type="arabicPeriod"/>
            </a:pPr>
            <a:r>
              <a:rPr lang="en-US" dirty="0"/>
              <a:t>Scenario</a:t>
            </a:r>
          </a:p>
          <a:p>
            <a:pPr marL="514350" indent="-514350">
              <a:buFont typeface="+mj-lt"/>
              <a:buAutoNum type="arabicPeriod"/>
            </a:pPr>
            <a:endParaRPr lang="en-US" dirty="0"/>
          </a:p>
        </p:txBody>
      </p:sp>
    </p:spTree>
    <p:extLst>
      <p:ext uri="{BB962C8B-B14F-4D97-AF65-F5344CB8AC3E}">
        <p14:creationId xmlns:p14="http://schemas.microsoft.com/office/powerpoint/2010/main" val="97949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639E5-0B18-70FA-7D8B-9020EE77F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135600-AFFD-C225-B88A-44C1868865E3}"/>
              </a:ext>
            </a:extLst>
          </p:cNvPr>
          <p:cNvSpPr>
            <a:spLocks noGrp="1"/>
          </p:cNvSpPr>
          <p:nvPr>
            <p:ph type="title"/>
          </p:nvPr>
        </p:nvSpPr>
        <p:spPr>
          <a:xfrm>
            <a:off x="838200" y="328054"/>
            <a:ext cx="10515600" cy="1325563"/>
          </a:xfrm>
        </p:spPr>
        <p:txBody>
          <a:bodyPr anchor="ctr">
            <a:normAutofit/>
          </a:bodyPr>
          <a:lstStyle/>
          <a:p>
            <a:r>
              <a:rPr lang="en-US" dirty="0"/>
              <a:t>Developing a Targeted Assessment Plan</a:t>
            </a:r>
          </a:p>
        </p:txBody>
      </p:sp>
      <p:sp>
        <p:nvSpPr>
          <p:cNvPr id="5" name="Content Placeholder 4">
            <a:extLst>
              <a:ext uri="{FF2B5EF4-FFF2-40B4-BE49-F238E27FC236}">
                <a16:creationId xmlns:a16="http://schemas.microsoft.com/office/drawing/2014/main" id="{032B2939-2826-0D31-9352-B6FA8E3E5A9F}"/>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Prioritizing Based on Risk and Impact</a:t>
            </a:r>
          </a:p>
          <a:p>
            <a:pPr marR="0" lvl="0">
              <a:buSzPct val="100000"/>
              <a:tabLst>
                <a:tab pos="457200" algn="l"/>
              </a:tabLst>
            </a:pPr>
            <a:r>
              <a:rPr lang="en-US" dirty="0"/>
              <a:t>Aligning Resources with Security Needs</a:t>
            </a:r>
          </a:p>
          <a:p>
            <a:pPr marR="0" lvl="0">
              <a:buSzPct val="100000"/>
              <a:tabLst>
                <a:tab pos="457200" algn="l"/>
              </a:tabLst>
            </a:pPr>
            <a:r>
              <a:rPr lang="en-US" dirty="0"/>
              <a:t>Creating a Roadmap for Future Assessments</a:t>
            </a:r>
          </a:p>
        </p:txBody>
      </p:sp>
      <p:pic>
        <p:nvPicPr>
          <p:cNvPr id="6" name="Picture 5" descr="A pencil and check marks on a paper&#10;&#10;Description automatically generated">
            <a:extLst>
              <a:ext uri="{FF2B5EF4-FFF2-40B4-BE49-F238E27FC236}">
                <a16:creationId xmlns:a16="http://schemas.microsoft.com/office/drawing/2014/main" id="{256C7A72-5C9D-43E6-514B-5B1EDDFCFF45}"/>
              </a:ext>
            </a:extLst>
          </p:cNvPr>
          <p:cNvPicPr>
            <a:picLocks noChangeAspect="1"/>
          </p:cNvPicPr>
          <p:nvPr/>
        </p:nvPicPr>
        <p:blipFill>
          <a:blip r:embed="rId3">
            <a:extLst>
              <a:ext uri="{837473B0-CC2E-450A-ABE3-18F120FF3D39}">
                <a1611:picAttrSrcUrl xmlns:a1611="http://schemas.microsoft.com/office/drawing/2016/11/main" r:id="rId4"/>
              </a:ext>
            </a:extLst>
          </a:blip>
          <a:srcRect t="12796" r="-3" b="16770"/>
          <a:stretch/>
        </p:blipFill>
        <p:spPr>
          <a:xfrm>
            <a:off x="6191250" y="1825625"/>
            <a:ext cx="5162550" cy="3636061"/>
          </a:xfrm>
          <a:prstGeom prst="rect">
            <a:avLst/>
          </a:prstGeom>
          <a:noFill/>
        </p:spPr>
      </p:pic>
    </p:spTree>
    <p:extLst>
      <p:ext uri="{BB962C8B-B14F-4D97-AF65-F5344CB8AC3E}">
        <p14:creationId xmlns:p14="http://schemas.microsoft.com/office/powerpoint/2010/main" val="1539752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DB313-D8AD-7FBA-C63D-3CFA3BED8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395E5-6F4A-6785-12E6-3A010AB84170}"/>
              </a:ext>
            </a:extLst>
          </p:cNvPr>
          <p:cNvSpPr>
            <a:spLocks noGrp="1"/>
          </p:cNvSpPr>
          <p:nvPr>
            <p:ph type="title"/>
          </p:nvPr>
        </p:nvSpPr>
        <p:spPr>
          <a:xfrm>
            <a:off x="838200" y="328054"/>
            <a:ext cx="10515600" cy="1325563"/>
          </a:xfrm>
        </p:spPr>
        <p:txBody>
          <a:bodyPr anchor="ctr">
            <a:normAutofit/>
          </a:bodyPr>
          <a:lstStyle/>
          <a:p>
            <a:r>
              <a:rPr lang="en-US" dirty="0"/>
              <a:t>Engaging Stakeholders - Building a Security Network</a:t>
            </a:r>
          </a:p>
        </p:txBody>
      </p:sp>
      <p:sp>
        <p:nvSpPr>
          <p:cNvPr id="5" name="Content Placeholder 4">
            <a:extLst>
              <a:ext uri="{FF2B5EF4-FFF2-40B4-BE49-F238E27FC236}">
                <a16:creationId xmlns:a16="http://schemas.microsoft.com/office/drawing/2014/main" id="{5368D747-7B91-69F2-E21B-57740BA0E3B0}"/>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Identify Key Stakeholders</a:t>
            </a:r>
          </a:p>
          <a:p>
            <a:pPr marR="0" lvl="0">
              <a:buSzPct val="100000"/>
              <a:tabLst>
                <a:tab pos="457200" algn="l"/>
              </a:tabLst>
            </a:pPr>
            <a:r>
              <a:rPr lang="en-US" dirty="0"/>
              <a:t>Collaborate with Physical Security Teams</a:t>
            </a:r>
          </a:p>
          <a:p>
            <a:pPr marR="0" lvl="0">
              <a:buSzPct val="100000"/>
              <a:tabLst>
                <a:tab pos="457200" algn="l"/>
              </a:tabLst>
            </a:pPr>
            <a:r>
              <a:rPr lang="en-US" dirty="0"/>
              <a:t>Involve Facility Managers and Law Enforcement</a:t>
            </a:r>
          </a:p>
        </p:txBody>
      </p:sp>
      <p:pic>
        <p:nvPicPr>
          <p:cNvPr id="4" name="Picture 3" descr="A group of people connected to each other&#10;&#10;Description automatically generated">
            <a:extLst>
              <a:ext uri="{FF2B5EF4-FFF2-40B4-BE49-F238E27FC236}">
                <a16:creationId xmlns:a16="http://schemas.microsoft.com/office/drawing/2014/main" id="{DD3939D7-3D36-49D4-ACA5-9BA500AC09A9}"/>
              </a:ext>
            </a:extLst>
          </p:cNvPr>
          <p:cNvPicPr>
            <a:picLocks noChangeAspect="1"/>
          </p:cNvPicPr>
          <p:nvPr/>
        </p:nvPicPr>
        <p:blipFill>
          <a:blip r:embed="rId3">
            <a:extLst>
              <a:ext uri="{837473B0-CC2E-450A-ABE3-18F120FF3D39}">
                <a1611:picAttrSrcUrl xmlns:a1611="http://schemas.microsoft.com/office/drawing/2016/11/main" r:id="rId4"/>
              </a:ext>
            </a:extLst>
          </a:blip>
          <a:srcRect t="3484" r="-3" b="2917"/>
          <a:stretch/>
        </p:blipFill>
        <p:spPr>
          <a:xfrm>
            <a:off x="6191250" y="1825625"/>
            <a:ext cx="5162550" cy="3636061"/>
          </a:xfrm>
          <a:prstGeom prst="rect">
            <a:avLst/>
          </a:prstGeom>
          <a:noFill/>
        </p:spPr>
      </p:pic>
    </p:spTree>
    <p:extLst>
      <p:ext uri="{BB962C8B-B14F-4D97-AF65-F5344CB8AC3E}">
        <p14:creationId xmlns:p14="http://schemas.microsoft.com/office/powerpoint/2010/main" val="1074520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E061B-08B4-E114-5331-1C2E80D1A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1C6E3-C503-10DB-752E-FF97BD216C68}"/>
              </a:ext>
            </a:extLst>
          </p:cNvPr>
          <p:cNvSpPr>
            <a:spLocks noGrp="1"/>
          </p:cNvSpPr>
          <p:nvPr>
            <p:ph type="title"/>
          </p:nvPr>
        </p:nvSpPr>
        <p:spPr>
          <a:xfrm>
            <a:off x="838200" y="328054"/>
            <a:ext cx="10515600" cy="1325563"/>
          </a:xfrm>
        </p:spPr>
        <p:txBody>
          <a:bodyPr anchor="ctr">
            <a:normAutofit/>
          </a:bodyPr>
          <a:lstStyle/>
          <a:p>
            <a:r>
              <a:rPr lang="en-US" dirty="0"/>
              <a:t>Starting with Compliance Checks - Setting a Baseline</a:t>
            </a:r>
          </a:p>
        </p:txBody>
      </p:sp>
      <p:sp>
        <p:nvSpPr>
          <p:cNvPr id="5" name="Content Placeholder 4">
            <a:extLst>
              <a:ext uri="{FF2B5EF4-FFF2-40B4-BE49-F238E27FC236}">
                <a16:creationId xmlns:a16="http://schemas.microsoft.com/office/drawing/2014/main" id="{CB92020C-5122-5B58-F8ED-F929C43FCCAD}"/>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NIST SP 800-53 and ISO 27k series</a:t>
            </a:r>
          </a:p>
          <a:p>
            <a:pPr marR="0" lvl="0">
              <a:buSzPct val="100000"/>
              <a:tabLst>
                <a:tab pos="457200" algn="l"/>
              </a:tabLst>
            </a:pPr>
            <a:r>
              <a:rPr lang="en-US" dirty="0"/>
              <a:t>Creating Checklists for Consistency</a:t>
            </a:r>
          </a:p>
          <a:p>
            <a:pPr marR="0" lvl="0">
              <a:buSzPct val="100000"/>
              <a:tabLst>
                <a:tab pos="457200" algn="l"/>
              </a:tabLst>
            </a:pPr>
            <a:r>
              <a:rPr lang="en-US" dirty="0"/>
              <a:t>Establishing Minimum Security Standards</a:t>
            </a:r>
          </a:p>
        </p:txBody>
      </p:sp>
      <p:pic>
        <p:nvPicPr>
          <p:cNvPr id="6" name="Picture 5" descr="A hand with a pink highlighter on a checklist&#10;&#10;Description automatically generated">
            <a:extLst>
              <a:ext uri="{FF2B5EF4-FFF2-40B4-BE49-F238E27FC236}">
                <a16:creationId xmlns:a16="http://schemas.microsoft.com/office/drawing/2014/main" id="{B6D6772D-9EA1-4503-1A36-16485207A7DE}"/>
              </a:ext>
            </a:extLst>
          </p:cNvPr>
          <p:cNvPicPr>
            <a:picLocks noChangeAspect="1"/>
          </p:cNvPicPr>
          <p:nvPr/>
        </p:nvPicPr>
        <p:blipFill>
          <a:blip r:embed="rId3">
            <a:extLst>
              <a:ext uri="{837473B0-CC2E-450A-ABE3-18F120FF3D39}">
                <a1611:picAttrSrcUrl xmlns:a1611="http://schemas.microsoft.com/office/drawing/2016/11/main" r:id="rId4"/>
              </a:ext>
            </a:extLst>
          </a:blip>
          <a:srcRect l="10551" r="1" b="1"/>
          <a:stretch/>
        </p:blipFill>
        <p:spPr>
          <a:xfrm>
            <a:off x="6191250" y="1825625"/>
            <a:ext cx="5162550" cy="3636061"/>
          </a:xfrm>
          <a:prstGeom prst="rect">
            <a:avLst/>
          </a:prstGeom>
          <a:noFill/>
        </p:spPr>
      </p:pic>
    </p:spTree>
    <p:extLst>
      <p:ext uri="{BB962C8B-B14F-4D97-AF65-F5344CB8AC3E}">
        <p14:creationId xmlns:p14="http://schemas.microsoft.com/office/powerpoint/2010/main" val="410279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77FB-C9ED-1FDD-FC3C-687EE9EAC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E06E7-184F-35BF-5260-4C631F594E98}"/>
              </a:ext>
            </a:extLst>
          </p:cNvPr>
          <p:cNvSpPr>
            <a:spLocks noGrp="1"/>
          </p:cNvSpPr>
          <p:nvPr>
            <p:ph type="title"/>
          </p:nvPr>
        </p:nvSpPr>
        <p:spPr>
          <a:xfrm>
            <a:off x="838200" y="328054"/>
            <a:ext cx="10515600" cy="1325563"/>
          </a:xfrm>
        </p:spPr>
        <p:txBody>
          <a:bodyPr anchor="ctr">
            <a:normAutofit/>
          </a:bodyPr>
          <a:lstStyle/>
          <a:p>
            <a:r>
              <a:rPr lang="en-US" dirty="0"/>
              <a:t>Evolving to Practical Security Checks</a:t>
            </a:r>
          </a:p>
        </p:txBody>
      </p:sp>
      <p:sp>
        <p:nvSpPr>
          <p:cNvPr id="5" name="Content Placeholder 4">
            <a:extLst>
              <a:ext uri="{FF2B5EF4-FFF2-40B4-BE49-F238E27FC236}">
                <a16:creationId xmlns:a16="http://schemas.microsoft.com/office/drawing/2014/main" id="{DAE66D91-F5E8-36AE-C929-51E1C6D2F72B}"/>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Testing Doors, Locks, and Sensors</a:t>
            </a:r>
          </a:p>
          <a:p>
            <a:pPr marR="0" lvl="0">
              <a:buSzPct val="100000"/>
              <a:tabLst>
                <a:tab pos="457200" algn="l"/>
              </a:tabLst>
            </a:pPr>
            <a:r>
              <a:rPr lang="en-US" dirty="0"/>
              <a:t>Assessing Badge Systems for Vulnerabilities</a:t>
            </a:r>
          </a:p>
          <a:p>
            <a:pPr marR="0" lvl="0">
              <a:buSzPct val="100000"/>
              <a:tabLst>
                <a:tab pos="457200" algn="l"/>
              </a:tabLst>
            </a:pPr>
            <a:r>
              <a:rPr lang="en-US" dirty="0"/>
              <a:t>Evaluating Surveillance for Blind Spots</a:t>
            </a:r>
          </a:p>
        </p:txBody>
      </p:sp>
      <p:pic>
        <p:nvPicPr>
          <p:cNvPr id="4" name="Picture 3" descr="A close-up of a tool&#10;&#10;Description automatically generated">
            <a:extLst>
              <a:ext uri="{FF2B5EF4-FFF2-40B4-BE49-F238E27FC236}">
                <a16:creationId xmlns:a16="http://schemas.microsoft.com/office/drawing/2014/main" id="{C7010C00-5B62-5302-5DA6-5A9EF76B261C}"/>
              </a:ext>
            </a:extLst>
          </p:cNvPr>
          <p:cNvPicPr>
            <a:picLocks noChangeAspect="1"/>
          </p:cNvPicPr>
          <p:nvPr/>
        </p:nvPicPr>
        <p:blipFill>
          <a:blip r:embed="rId3">
            <a:extLst>
              <a:ext uri="{837473B0-CC2E-450A-ABE3-18F120FF3D39}">
                <a1611:picAttrSrcUrl xmlns:a1611="http://schemas.microsoft.com/office/drawing/2016/11/main" r:id="rId4"/>
              </a:ext>
            </a:extLst>
          </a:blip>
          <a:srcRect t="21316" r="-1" b="28853"/>
          <a:stretch/>
        </p:blipFill>
        <p:spPr>
          <a:xfrm>
            <a:off x="6191250" y="1825625"/>
            <a:ext cx="5162550" cy="3636061"/>
          </a:xfrm>
          <a:prstGeom prst="rect">
            <a:avLst/>
          </a:prstGeom>
          <a:noFill/>
        </p:spPr>
      </p:pic>
    </p:spTree>
    <p:extLst>
      <p:ext uri="{BB962C8B-B14F-4D97-AF65-F5344CB8AC3E}">
        <p14:creationId xmlns:p14="http://schemas.microsoft.com/office/powerpoint/2010/main" val="1977174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C0612-8FAD-4511-19D6-2ED58D1FFB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F32A8-7E5C-1F02-9CD4-71D5258CDA7B}"/>
              </a:ext>
            </a:extLst>
          </p:cNvPr>
          <p:cNvSpPr>
            <a:spLocks noGrp="1"/>
          </p:cNvSpPr>
          <p:nvPr>
            <p:ph type="title"/>
          </p:nvPr>
        </p:nvSpPr>
        <p:spPr>
          <a:xfrm>
            <a:off x="838200" y="328054"/>
            <a:ext cx="10515600" cy="1325563"/>
          </a:xfrm>
        </p:spPr>
        <p:txBody>
          <a:bodyPr anchor="ctr">
            <a:normAutofit/>
          </a:bodyPr>
          <a:lstStyle/>
          <a:p>
            <a:r>
              <a:rPr lang="en-US" dirty="0"/>
              <a:t>Communicating Results and Closing the Loop</a:t>
            </a:r>
          </a:p>
        </p:txBody>
      </p:sp>
      <p:sp>
        <p:nvSpPr>
          <p:cNvPr id="5" name="Content Placeholder 4">
            <a:extLst>
              <a:ext uri="{FF2B5EF4-FFF2-40B4-BE49-F238E27FC236}">
                <a16:creationId xmlns:a16="http://schemas.microsoft.com/office/drawing/2014/main" id="{1CA587C3-E92F-FAB9-204A-ADB3B5A3FFD1}"/>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Pre-Assessment Briefings</a:t>
            </a:r>
          </a:p>
          <a:p>
            <a:pPr marR="0" lvl="0">
              <a:buSzPct val="100000"/>
              <a:tabLst>
                <a:tab pos="457200" algn="l"/>
              </a:tabLst>
            </a:pPr>
            <a:r>
              <a:rPr lang="en-US" dirty="0"/>
              <a:t>Post-Assessment Reporting and Recommendations</a:t>
            </a:r>
          </a:p>
          <a:p>
            <a:pPr marR="0" lvl="0">
              <a:buSzPct val="100000"/>
              <a:tabLst>
                <a:tab pos="457200" algn="l"/>
              </a:tabLst>
            </a:pPr>
            <a:r>
              <a:rPr lang="en-US" dirty="0"/>
              <a:t>Continuous Improvement through Feedback</a:t>
            </a:r>
          </a:p>
        </p:txBody>
      </p:sp>
      <p:pic>
        <p:nvPicPr>
          <p:cNvPr id="6" name="Picture 5" descr="Cartoon a cartoon of a person looking at a computer screen&#10;&#10;Description automatically generated">
            <a:extLst>
              <a:ext uri="{FF2B5EF4-FFF2-40B4-BE49-F238E27FC236}">
                <a16:creationId xmlns:a16="http://schemas.microsoft.com/office/drawing/2014/main" id="{A954A067-95A1-3493-FBAF-52B2B102D448}"/>
              </a:ext>
            </a:extLst>
          </p:cNvPr>
          <p:cNvPicPr>
            <a:picLocks noChangeAspect="1"/>
          </p:cNvPicPr>
          <p:nvPr/>
        </p:nvPicPr>
        <p:blipFill>
          <a:blip r:embed="rId3">
            <a:extLst>
              <a:ext uri="{837473B0-CC2E-450A-ABE3-18F120FF3D39}">
                <a1611:picAttrSrcUrl xmlns:a1611="http://schemas.microsoft.com/office/drawing/2016/11/main" r:id="rId4"/>
              </a:ext>
            </a:extLst>
          </a:blip>
          <a:srcRect l="12813" r="15485" b="-2"/>
          <a:stretch/>
        </p:blipFill>
        <p:spPr>
          <a:xfrm>
            <a:off x="6191250" y="1825625"/>
            <a:ext cx="5162550" cy="3636061"/>
          </a:xfrm>
          <a:prstGeom prst="rect">
            <a:avLst/>
          </a:prstGeom>
          <a:noFill/>
        </p:spPr>
      </p:pic>
    </p:spTree>
    <p:extLst>
      <p:ext uri="{BB962C8B-B14F-4D97-AF65-F5344CB8AC3E}">
        <p14:creationId xmlns:p14="http://schemas.microsoft.com/office/powerpoint/2010/main" val="110476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EE9E0-A4AC-3535-D0A5-BB2ED72D4D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A7B5630-42A9-6C15-3C2F-F726FEF8B959}"/>
              </a:ext>
            </a:extLst>
          </p:cNvPr>
          <p:cNvSpPr>
            <a:spLocks noGrp="1"/>
          </p:cNvSpPr>
          <p:nvPr>
            <p:ph type="title"/>
          </p:nvPr>
        </p:nvSpPr>
        <p:spPr>
          <a:xfrm>
            <a:off x="1531089" y="3134032"/>
            <a:ext cx="9822712" cy="1359310"/>
          </a:xfrm>
        </p:spPr>
        <p:txBody>
          <a:bodyPr/>
          <a:lstStyle/>
          <a:p>
            <a:r>
              <a:rPr lang="en-US" dirty="0"/>
              <a:t>Tools &amp; Technologies</a:t>
            </a:r>
          </a:p>
        </p:txBody>
      </p:sp>
    </p:spTree>
    <p:extLst>
      <p:ext uri="{BB962C8B-B14F-4D97-AF65-F5344CB8AC3E}">
        <p14:creationId xmlns:p14="http://schemas.microsoft.com/office/powerpoint/2010/main" val="4162520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73076-2E83-65FC-1D72-2AE65E82F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76E27-AFDC-4400-7238-9EF521E18B3E}"/>
              </a:ext>
            </a:extLst>
          </p:cNvPr>
          <p:cNvSpPr>
            <a:spLocks noGrp="1"/>
          </p:cNvSpPr>
          <p:nvPr>
            <p:ph type="title"/>
          </p:nvPr>
        </p:nvSpPr>
        <p:spPr>
          <a:xfrm>
            <a:off x="838200" y="328054"/>
            <a:ext cx="10515600" cy="1325563"/>
          </a:xfrm>
        </p:spPr>
        <p:txBody>
          <a:bodyPr anchor="ctr">
            <a:normAutofit/>
          </a:bodyPr>
          <a:lstStyle/>
          <a:p>
            <a:r>
              <a:rPr lang="en-US" dirty="0"/>
              <a:t>Assessment Documentation</a:t>
            </a:r>
          </a:p>
        </p:txBody>
      </p:sp>
      <p:sp>
        <p:nvSpPr>
          <p:cNvPr id="5" name="Content Placeholder 4">
            <a:extLst>
              <a:ext uri="{FF2B5EF4-FFF2-40B4-BE49-F238E27FC236}">
                <a16:creationId xmlns:a16="http://schemas.microsoft.com/office/drawing/2014/main" id="{6C688A1E-2579-6945-2E3C-9AC4BEC435B1}"/>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Standardized Compliance Checklists</a:t>
            </a:r>
          </a:p>
          <a:p>
            <a:pPr marR="0" lvl="0">
              <a:buSzPct val="100000"/>
              <a:tabLst>
                <a:tab pos="457200" algn="l"/>
              </a:tabLst>
            </a:pPr>
            <a:r>
              <a:rPr lang="en-US" dirty="0"/>
              <a:t>Questionnaires</a:t>
            </a:r>
          </a:p>
          <a:p>
            <a:pPr marR="0" lvl="0">
              <a:buSzPct val="100000"/>
              <a:tabLst>
                <a:tab pos="457200" algn="l"/>
              </a:tabLst>
            </a:pPr>
            <a:r>
              <a:rPr lang="en-US" dirty="0"/>
              <a:t>Assessment Plans</a:t>
            </a:r>
          </a:p>
        </p:txBody>
      </p:sp>
      <p:pic>
        <p:nvPicPr>
          <p:cNvPr id="13" name="Picture 12" descr="A computer screen with mouse pointer and notepad&#10;&#10;Description automatically generated">
            <a:extLst>
              <a:ext uri="{FF2B5EF4-FFF2-40B4-BE49-F238E27FC236}">
                <a16:creationId xmlns:a16="http://schemas.microsoft.com/office/drawing/2014/main" id="{262B15F6-6A67-F414-5478-6C9E7D74C9D2}"/>
              </a:ext>
            </a:extLst>
          </p:cNvPr>
          <p:cNvPicPr>
            <a:picLocks noChangeAspect="1"/>
          </p:cNvPicPr>
          <p:nvPr/>
        </p:nvPicPr>
        <p:blipFill>
          <a:blip r:embed="rId3">
            <a:extLst>
              <a:ext uri="{837473B0-CC2E-450A-ABE3-18F120FF3D39}">
                <a1611:picAttrSrcUrl xmlns:a1611="http://schemas.microsoft.com/office/drawing/2016/11/main" r:id="rId4"/>
              </a:ext>
            </a:extLst>
          </a:blip>
          <a:srcRect t="23665" r="-1" b="26152"/>
          <a:stretch/>
        </p:blipFill>
        <p:spPr>
          <a:xfrm>
            <a:off x="6191250" y="1825625"/>
            <a:ext cx="5162550" cy="3636061"/>
          </a:xfrm>
          <a:prstGeom prst="rect">
            <a:avLst/>
          </a:prstGeom>
          <a:noFill/>
        </p:spPr>
      </p:pic>
    </p:spTree>
    <p:extLst>
      <p:ext uri="{BB962C8B-B14F-4D97-AF65-F5344CB8AC3E}">
        <p14:creationId xmlns:p14="http://schemas.microsoft.com/office/powerpoint/2010/main" val="160341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AF25B-7232-FDC1-B0F7-6203E6FA6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A9CB9-90B7-6203-C96F-456C4EFB2FE3}"/>
              </a:ext>
            </a:extLst>
          </p:cNvPr>
          <p:cNvSpPr>
            <a:spLocks noGrp="1"/>
          </p:cNvSpPr>
          <p:nvPr>
            <p:ph type="title"/>
          </p:nvPr>
        </p:nvSpPr>
        <p:spPr>
          <a:xfrm>
            <a:off x="838200" y="328054"/>
            <a:ext cx="10515600" cy="1325563"/>
          </a:xfrm>
        </p:spPr>
        <p:txBody>
          <a:bodyPr anchor="ctr">
            <a:normAutofit/>
          </a:bodyPr>
          <a:lstStyle/>
          <a:p>
            <a:r>
              <a:rPr lang="en-US" dirty="0"/>
              <a:t>Building Maps</a:t>
            </a:r>
          </a:p>
        </p:txBody>
      </p:sp>
      <p:sp>
        <p:nvSpPr>
          <p:cNvPr id="5" name="Content Placeholder 4">
            <a:extLst>
              <a:ext uri="{FF2B5EF4-FFF2-40B4-BE49-F238E27FC236}">
                <a16:creationId xmlns:a16="http://schemas.microsoft.com/office/drawing/2014/main" id="{2F59019E-C4FB-3880-0244-A00DB13E2A09}"/>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Building Maps and Diagrams</a:t>
            </a:r>
          </a:p>
        </p:txBody>
      </p:sp>
      <p:pic>
        <p:nvPicPr>
          <p:cNvPr id="10" name="Picture 9" descr="A blueprint of a house&#10;&#10;Description automatically generated">
            <a:extLst>
              <a:ext uri="{FF2B5EF4-FFF2-40B4-BE49-F238E27FC236}">
                <a16:creationId xmlns:a16="http://schemas.microsoft.com/office/drawing/2014/main" id="{DF2590F5-CFDF-10D5-7E46-B408450C52CC}"/>
              </a:ext>
            </a:extLst>
          </p:cNvPr>
          <p:cNvPicPr>
            <a:picLocks noChangeAspect="1"/>
          </p:cNvPicPr>
          <p:nvPr/>
        </p:nvPicPr>
        <p:blipFill>
          <a:blip r:embed="rId3">
            <a:extLst>
              <a:ext uri="{837473B0-CC2E-450A-ABE3-18F120FF3D39}">
                <a1611:picAttrSrcUrl xmlns:a1611="http://schemas.microsoft.com/office/drawing/2016/11/main" r:id="rId4"/>
              </a:ext>
            </a:extLst>
          </a:blip>
          <a:srcRect t="4175" r="-3" b="-3"/>
          <a:stretch/>
        </p:blipFill>
        <p:spPr>
          <a:xfrm>
            <a:off x="6191250" y="1825625"/>
            <a:ext cx="5162550" cy="3636061"/>
          </a:xfrm>
          <a:prstGeom prst="rect">
            <a:avLst/>
          </a:prstGeom>
          <a:noFill/>
        </p:spPr>
      </p:pic>
    </p:spTree>
    <p:extLst>
      <p:ext uri="{BB962C8B-B14F-4D97-AF65-F5344CB8AC3E}">
        <p14:creationId xmlns:p14="http://schemas.microsoft.com/office/powerpoint/2010/main" val="1288554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CFA8-52DB-BC25-F6CB-D24846809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66280-49E2-6D7B-B8B9-6BC216E4073D}"/>
              </a:ext>
            </a:extLst>
          </p:cNvPr>
          <p:cNvSpPr>
            <a:spLocks noGrp="1"/>
          </p:cNvSpPr>
          <p:nvPr>
            <p:ph type="title"/>
          </p:nvPr>
        </p:nvSpPr>
        <p:spPr>
          <a:xfrm>
            <a:off x="838200" y="328054"/>
            <a:ext cx="10515600" cy="1325563"/>
          </a:xfrm>
        </p:spPr>
        <p:txBody>
          <a:bodyPr anchor="ctr">
            <a:normAutofit/>
          </a:bodyPr>
          <a:lstStyle/>
          <a:p>
            <a:r>
              <a:rPr lang="en-US" dirty="0"/>
              <a:t>Testing Doors and Locks</a:t>
            </a:r>
          </a:p>
        </p:txBody>
      </p:sp>
      <p:sp>
        <p:nvSpPr>
          <p:cNvPr id="5" name="Content Placeholder 4">
            <a:extLst>
              <a:ext uri="{FF2B5EF4-FFF2-40B4-BE49-F238E27FC236}">
                <a16:creationId xmlns:a16="http://schemas.microsoft.com/office/drawing/2014/main" id="{034E1D7B-E48A-3EC4-49A0-2111348B4882}"/>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Tools: Lockpicks, Under-the-Door Tool</a:t>
            </a:r>
          </a:p>
          <a:p>
            <a:pPr marR="0" lvl="0">
              <a:buSzPct val="100000"/>
              <a:tabLst>
                <a:tab pos="457200" algn="l"/>
              </a:tabLst>
            </a:pPr>
            <a:r>
              <a:rPr lang="en-US" dirty="0"/>
              <a:t>Techniques: Exploiting Poor Latching, Tricking Exit Sensors</a:t>
            </a:r>
          </a:p>
          <a:p>
            <a:pPr marR="0" lvl="0">
              <a:buSzPct val="100000"/>
              <a:tabLst>
                <a:tab pos="457200" algn="l"/>
              </a:tabLst>
            </a:pPr>
            <a:r>
              <a:rPr lang="en-US" dirty="0"/>
              <a:t>Goal: Identify Vulnerabilities in Physical Access Points</a:t>
            </a:r>
          </a:p>
        </p:txBody>
      </p:sp>
      <p:pic>
        <p:nvPicPr>
          <p:cNvPr id="7" name="Picture 6" descr="A close-up of a door lock&#10;&#10;Description automatically generated">
            <a:extLst>
              <a:ext uri="{FF2B5EF4-FFF2-40B4-BE49-F238E27FC236}">
                <a16:creationId xmlns:a16="http://schemas.microsoft.com/office/drawing/2014/main" id="{5AAA54F0-F74E-D57F-D54A-3B675547D611}"/>
              </a:ext>
            </a:extLst>
          </p:cNvPr>
          <p:cNvPicPr>
            <a:picLocks noChangeAspect="1"/>
          </p:cNvPicPr>
          <p:nvPr/>
        </p:nvPicPr>
        <p:blipFill>
          <a:blip r:embed="rId3">
            <a:extLst>
              <a:ext uri="{837473B0-CC2E-450A-ABE3-18F120FF3D39}">
                <a1611:picAttrSrcUrl xmlns:a1611="http://schemas.microsoft.com/office/drawing/2016/11/main" r:id="rId4"/>
              </a:ext>
            </a:extLst>
          </a:blip>
          <a:srcRect r="613" b="1"/>
          <a:stretch/>
        </p:blipFill>
        <p:spPr>
          <a:xfrm>
            <a:off x="6191250" y="1825625"/>
            <a:ext cx="5162550" cy="3636061"/>
          </a:xfrm>
          <a:prstGeom prst="rect">
            <a:avLst/>
          </a:prstGeom>
          <a:noFill/>
        </p:spPr>
      </p:pic>
    </p:spTree>
    <p:extLst>
      <p:ext uri="{BB962C8B-B14F-4D97-AF65-F5344CB8AC3E}">
        <p14:creationId xmlns:p14="http://schemas.microsoft.com/office/powerpoint/2010/main" val="1286166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F855E-7B68-953A-06C2-EC4EF085F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0701E3-75CF-2D03-051C-8A68ED0FC4C8}"/>
              </a:ext>
            </a:extLst>
          </p:cNvPr>
          <p:cNvSpPr>
            <a:spLocks noGrp="1"/>
          </p:cNvSpPr>
          <p:nvPr>
            <p:ph type="title"/>
          </p:nvPr>
        </p:nvSpPr>
        <p:spPr>
          <a:xfrm>
            <a:off x="838200" y="328054"/>
            <a:ext cx="10515600" cy="1325563"/>
          </a:xfrm>
        </p:spPr>
        <p:txBody>
          <a:bodyPr anchor="ctr">
            <a:normAutofit/>
          </a:bodyPr>
          <a:lstStyle/>
          <a:p>
            <a:r>
              <a:rPr lang="en-US" dirty="0"/>
              <a:t>Badge Card Cloning</a:t>
            </a:r>
          </a:p>
        </p:txBody>
      </p:sp>
      <p:sp>
        <p:nvSpPr>
          <p:cNvPr id="5" name="Content Placeholder 4">
            <a:extLst>
              <a:ext uri="{FF2B5EF4-FFF2-40B4-BE49-F238E27FC236}">
                <a16:creationId xmlns:a16="http://schemas.microsoft.com/office/drawing/2014/main" id="{5C4F8D15-DF42-348F-5575-5424BE6D33CF}"/>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Tools: RFID/Bluetooth Cloners</a:t>
            </a:r>
          </a:p>
          <a:p>
            <a:pPr marR="0" lvl="0">
              <a:buSzPct val="100000"/>
              <a:tabLst>
                <a:tab pos="457200" algn="l"/>
              </a:tabLst>
            </a:pPr>
            <a:r>
              <a:rPr lang="en-US" dirty="0"/>
              <a:t>Techniques: Cloning Access Cards, Testing Proximity Limits</a:t>
            </a:r>
          </a:p>
          <a:p>
            <a:pPr marR="0" lvl="0">
              <a:buSzPct val="100000"/>
              <a:tabLst>
                <a:tab pos="457200" algn="l"/>
              </a:tabLst>
            </a:pPr>
            <a:r>
              <a:rPr lang="en-US" dirty="0"/>
              <a:t>Goal: Assess Access Control Security</a:t>
            </a:r>
          </a:p>
        </p:txBody>
      </p:sp>
      <p:pic>
        <p:nvPicPr>
          <p:cNvPr id="4" name="Picture 3" descr="An orange and white video game console&#10;&#10;Description automatically generated">
            <a:extLst>
              <a:ext uri="{FF2B5EF4-FFF2-40B4-BE49-F238E27FC236}">
                <a16:creationId xmlns:a16="http://schemas.microsoft.com/office/drawing/2014/main" id="{7FE801F7-6940-0C45-3A0E-4EC0FC21ECB9}"/>
              </a:ext>
            </a:extLst>
          </p:cNvPr>
          <p:cNvPicPr>
            <a:picLocks noChangeAspect="1"/>
          </p:cNvPicPr>
          <p:nvPr/>
        </p:nvPicPr>
        <p:blipFill>
          <a:blip r:embed="rId3">
            <a:extLst>
              <a:ext uri="{837473B0-CC2E-450A-ABE3-18F120FF3D39}">
                <a1611:picAttrSrcUrl xmlns:a1611="http://schemas.microsoft.com/office/drawing/2016/11/main" r:id="rId4"/>
              </a:ext>
            </a:extLst>
          </a:blip>
          <a:srcRect l="14534" r="10927" b="2"/>
          <a:stretch/>
        </p:blipFill>
        <p:spPr>
          <a:xfrm>
            <a:off x="6191250" y="1825625"/>
            <a:ext cx="5162550" cy="3636061"/>
          </a:xfrm>
          <a:prstGeom prst="rect">
            <a:avLst/>
          </a:prstGeom>
          <a:noFill/>
        </p:spPr>
      </p:pic>
    </p:spTree>
    <p:extLst>
      <p:ext uri="{BB962C8B-B14F-4D97-AF65-F5344CB8AC3E}">
        <p14:creationId xmlns:p14="http://schemas.microsoft.com/office/powerpoint/2010/main" val="318751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ADF0C7-19EB-D52B-B07A-56413D490098}"/>
              </a:ext>
            </a:extLst>
          </p:cNvPr>
          <p:cNvSpPr>
            <a:spLocks noGrp="1"/>
          </p:cNvSpPr>
          <p:nvPr>
            <p:ph type="title"/>
          </p:nvPr>
        </p:nvSpPr>
        <p:spPr>
          <a:xfrm>
            <a:off x="3921369" y="3134032"/>
            <a:ext cx="7432431" cy="1359310"/>
          </a:xfrm>
        </p:spPr>
        <p:txBody>
          <a:bodyPr/>
          <a:lstStyle/>
          <a:p>
            <a:r>
              <a:rPr lang="en-US" dirty="0"/>
              <a:t>Physical Security Overview</a:t>
            </a:r>
          </a:p>
        </p:txBody>
      </p:sp>
    </p:spTree>
    <p:extLst>
      <p:ext uri="{BB962C8B-B14F-4D97-AF65-F5344CB8AC3E}">
        <p14:creationId xmlns:p14="http://schemas.microsoft.com/office/powerpoint/2010/main" val="4035573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5561-C8CF-3451-5A13-AB8C1CB78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C213D-DF2E-4C98-225F-CEB8AA3DF313}"/>
              </a:ext>
            </a:extLst>
          </p:cNvPr>
          <p:cNvSpPr>
            <a:spLocks noGrp="1"/>
          </p:cNvSpPr>
          <p:nvPr>
            <p:ph type="title"/>
          </p:nvPr>
        </p:nvSpPr>
        <p:spPr>
          <a:xfrm>
            <a:off x="838200" y="328054"/>
            <a:ext cx="10515600" cy="1325563"/>
          </a:xfrm>
        </p:spPr>
        <p:txBody>
          <a:bodyPr anchor="ctr">
            <a:normAutofit/>
          </a:bodyPr>
          <a:lstStyle/>
          <a:p>
            <a:r>
              <a:rPr lang="en-US" dirty="0"/>
              <a:t>Identifying Surveillance Blind Spots</a:t>
            </a:r>
          </a:p>
        </p:txBody>
      </p:sp>
      <p:sp>
        <p:nvSpPr>
          <p:cNvPr id="5" name="Content Placeholder 4">
            <a:extLst>
              <a:ext uri="{FF2B5EF4-FFF2-40B4-BE49-F238E27FC236}">
                <a16:creationId xmlns:a16="http://schemas.microsoft.com/office/drawing/2014/main" id="{45275811-8DE2-1B7C-DF31-F01DC20AC6F1}"/>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sz="2600"/>
              <a:t>Tools: Surveillance Camera Monitors, Physical Walkthrough</a:t>
            </a:r>
          </a:p>
          <a:p>
            <a:pPr marR="0" lvl="0">
              <a:buSzPct val="100000"/>
              <a:tabLst>
                <a:tab pos="457200" algn="l"/>
              </a:tabLst>
            </a:pPr>
            <a:r>
              <a:rPr lang="en-US" sz="2600"/>
              <a:t>Techniques: Mapping Camera Coverage, Identifying Unmonitored Areas</a:t>
            </a:r>
          </a:p>
          <a:p>
            <a:pPr marR="0" lvl="0">
              <a:buSzPct val="100000"/>
              <a:tabLst>
                <a:tab pos="457200" algn="l"/>
              </a:tabLst>
            </a:pPr>
            <a:r>
              <a:rPr lang="en-US" sz="2600"/>
              <a:t>Goal: Enhance Surveillance Coverage and Security</a:t>
            </a:r>
          </a:p>
        </p:txBody>
      </p:sp>
      <p:pic>
        <p:nvPicPr>
          <p:cNvPr id="6" name="Picture 5" descr="A pair of security cameras&#10;&#10;Description automatically generated">
            <a:extLst>
              <a:ext uri="{FF2B5EF4-FFF2-40B4-BE49-F238E27FC236}">
                <a16:creationId xmlns:a16="http://schemas.microsoft.com/office/drawing/2014/main" id="{799A646D-E38C-6958-0A27-D49CDDBDB5CD}"/>
              </a:ext>
            </a:extLst>
          </p:cNvPr>
          <p:cNvPicPr>
            <a:picLocks noChangeAspect="1"/>
          </p:cNvPicPr>
          <p:nvPr/>
        </p:nvPicPr>
        <p:blipFill>
          <a:blip r:embed="rId3">
            <a:extLst>
              <a:ext uri="{837473B0-CC2E-450A-ABE3-18F120FF3D39}">
                <a1611:picAttrSrcUrl xmlns:a1611="http://schemas.microsoft.com/office/drawing/2016/11/main" r:id="rId4"/>
              </a:ext>
            </a:extLst>
          </a:blip>
          <a:srcRect r="5226" b="-2"/>
          <a:stretch/>
        </p:blipFill>
        <p:spPr>
          <a:xfrm>
            <a:off x="6191250" y="1825625"/>
            <a:ext cx="5162550" cy="3636061"/>
          </a:xfrm>
          <a:prstGeom prst="rect">
            <a:avLst/>
          </a:prstGeom>
          <a:noFill/>
        </p:spPr>
      </p:pic>
    </p:spTree>
    <p:extLst>
      <p:ext uri="{BB962C8B-B14F-4D97-AF65-F5344CB8AC3E}">
        <p14:creationId xmlns:p14="http://schemas.microsoft.com/office/powerpoint/2010/main" val="3892507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E0F4-D7FF-0471-FA98-AACE7C713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A8BE20-3C14-C2BA-2625-DA73F73D0A2D}"/>
              </a:ext>
            </a:extLst>
          </p:cNvPr>
          <p:cNvSpPr>
            <a:spLocks noGrp="1"/>
          </p:cNvSpPr>
          <p:nvPr>
            <p:ph type="title"/>
          </p:nvPr>
        </p:nvSpPr>
        <p:spPr>
          <a:xfrm>
            <a:off x="838200" y="328054"/>
            <a:ext cx="10515600" cy="1325563"/>
          </a:xfrm>
        </p:spPr>
        <p:txBody>
          <a:bodyPr anchor="ctr">
            <a:normAutofit/>
          </a:bodyPr>
          <a:lstStyle/>
          <a:p>
            <a:r>
              <a:rPr lang="en-US" dirty="0"/>
              <a:t>Social Engineering Techniques for Physical Assessments</a:t>
            </a:r>
          </a:p>
        </p:txBody>
      </p:sp>
      <p:sp>
        <p:nvSpPr>
          <p:cNvPr id="5" name="Content Placeholder 4">
            <a:extLst>
              <a:ext uri="{FF2B5EF4-FFF2-40B4-BE49-F238E27FC236}">
                <a16:creationId xmlns:a16="http://schemas.microsoft.com/office/drawing/2014/main" id="{9E31BB43-FA11-7D37-DA66-DBB1BF71C3F4}"/>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a:t>Techniques: Pretexting, Tailgating, Impersonation</a:t>
            </a:r>
          </a:p>
          <a:p>
            <a:pPr marR="0" lvl="0">
              <a:buSzPct val="100000"/>
              <a:tabLst>
                <a:tab pos="457200" algn="l"/>
              </a:tabLst>
            </a:pPr>
            <a:r>
              <a:rPr lang="en-US"/>
              <a:t>Tools: Props, Fake IDs, Persona Building</a:t>
            </a:r>
          </a:p>
          <a:p>
            <a:pPr marR="0" lvl="0">
              <a:buSzPct val="100000"/>
              <a:tabLst>
                <a:tab pos="457200" algn="l"/>
              </a:tabLst>
            </a:pPr>
            <a:r>
              <a:rPr lang="en-US"/>
              <a:t>Goal: Test Human Vulnerabilities in Security Protocols</a:t>
            </a:r>
          </a:p>
        </p:txBody>
      </p:sp>
      <p:pic>
        <p:nvPicPr>
          <p:cNvPr id="4" name="Picture 3" descr="A card with a heart on it&#10;&#10;Description automatically generated">
            <a:extLst>
              <a:ext uri="{FF2B5EF4-FFF2-40B4-BE49-F238E27FC236}">
                <a16:creationId xmlns:a16="http://schemas.microsoft.com/office/drawing/2014/main" id="{3B7B459C-CD14-1003-CA7C-45D20D20DE4C}"/>
              </a:ext>
            </a:extLst>
          </p:cNvPr>
          <p:cNvPicPr>
            <a:picLocks noChangeAspect="1"/>
          </p:cNvPicPr>
          <p:nvPr/>
        </p:nvPicPr>
        <p:blipFill>
          <a:blip r:embed="rId3">
            <a:extLst>
              <a:ext uri="{837473B0-CC2E-450A-ABE3-18F120FF3D39}">
                <a1611:picAttrSrcUrl xmlns:a1611="http://schemas.microsoft.com/office/drawing/2016/11/main" r:id="rId4"/>
              </a:ext>
            </a:extLst>
          </a:blip>
          <a:srcRect r="-3" b="6089"/>
          <a:stretch/>
        </p:blipFill>
        <p:spPr>
          <a:xfrm>
            <a:off x="6191250" y="1825625"/>
            <a:ext cx="5162550" cy="3636061"/>
          </a:xfrm>
          <a:prstGeom prst="rect">
            <a:avLst/>
          </a:prstGeom>
          <a:noFill/>
        </p:spPr>
      </p:pic>
    </p:spTree>
    <p:extLst>
      <p:ext uri="{BB962C8B-B14F-4D97-AF65-F5344CB8AC3E}">
        <p14:creationId xmlns:p14="http://schemas.microsoft.com/office/powerpoint/2010/main" val="1947715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6596A-E5BE-1AD6-6FED-45A2E5073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BA736-B198-8F4A-FC83-2F4E3E17CE8B}"/>
              </a:ext>
            </a:extLst>
          </p:cNvPr>
          <p:cNvSpPr>
            <a:spLocks noGrp="1"/>
          </p:cNvSpPr>
          <p:nvPr>
            <p:ph type="title"/>
          </p:nvPr>
        </p:nvSpPr>
        <p:spPr>
          <a:xfrm>
            <a:off x="838200" y="328054"/>
            <a:ext cx="10515600" cy="1325563"/>
          </a:xfrm>
        </p:spPr>
        <p:txBody>
          <a:bodyPr anchor="ctr">
            <a:normAutofit/>
          </a:bodyPr>
          <a:lstStyle/>
          <a:p>
            <a:r>
              <a:rPr lang="en-US" dirty="0"/>
              <a:t>Documenting Tools</a:t>
            </a:r>
          </a:p>
        </p:txBody>
      </p:sp>
      <p:sp>
        <p:nvSpPr>
          <p:cNvPr id="5" name="Content Placeholder 4">
            <a:extLst>
              <a:ext uri="{FF2B5EF4-FFF2-40B4-BE49-F238E27FC236}">
                <a16:creationId xmlns:a16="http://schemas.microsoft.com/office/drawing/2014/main" id="{5D0F7346-1698-2833-B04D-974D5E618DF7}"/>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Portable Document and Note Tools</a:t>
            </a:r>
          </a:p>
          <a:p>
            <a:pPr marR="0" lvl="0">
              <a:buSzPct val="100000"/>
              <a:tabLst>
                <a:tab pos="457200" algn="l"/>
              </a:tabLst>
            </a:pPr>
            <a:r>
              <a:rPr lang="en-US" dirty="0"/>
              <a:t>Camera</a:t>
            </a:r>
          </a:p>
        </p:txBody>
      </p:sp>
      <p:pic>
        <p:nvPicPr>
          <p:cNvPr id="6" name="Picture 5" descr="A tablet with a bridge on the screen&#10;&#10;Description automatically generated">
            <a:extLst>
              <a:ext uri="{FF2B5EF4-FFF2-40B4-BE49-F238E27FC236}">
                <a16:creationId xmlns:a16="http://schemas.microsoft.com/office/drawing/2014/main" id="{91535E70-86AA-86FE-5C3D-6EC941C5AF10}"/>
              </a:ext>
            </a:extLst>
          </p:cNvPr>
          <p:cNvPicPr>
            <a:picLocks noChangeAspect="1"/>
          </p:cNvPicPr>
          <p:nvPr/>
        </p:nvPicPr>
        <p:blipFill>
          <a:blip r:embed="rId3">
            <a:extLst>
              <a:ext uri="{837473B0-CC2E-450A-ABE3-18F120FF3D39}">
                <a1611:picAttrSrcUrl xmlns:a1611="http://schemas.microsoft.com/office/drawing/2016/11/main" r:id="rId4"/>
              </a:ext>
            </a:extLst>
          </a:blip>
          <a:srcRect r="-3" b="6089"/>
          <a:stretch/>
        </p:blipFill>
        <p:spPr>
          <a:xfrm>
            <a:off x="6191250" y="1825625"/>
            <a:ext cx="5162550" cy="3636061"/>
          </a:xfrm>
          <a:prstGeom prst="rect">
            <a:avLst/>
          </a:prstGeom>
          <a:noFill/>
        </p:spPr>
      </p:pic>
    </p:spTree>
    <p:extLst>
      <p:ext uri="{BB962C8B-B14F-4D97-AF65-F5344CB8AC3E}">
        <p14:creationId xmlns:p14="http://schemas.microsoft.com/office/powerpoint/2010/main" val="1508270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8256A-C396-77A8-C0AC-D33FFA04C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17F7C-6392-A916-51D4-4896DFD450C9}"/>
              </a:ext>
            </a:extLst>
          </p:cNvPr>
          <p:cNvSpPr>
            <a:spLocks noGrp="1"/>
          </p:cNvSpPr>
          <p:nvPr>
            <p:ph type="title"/>
          </p:nvPr>
        </p:nvSpPr>
        <p:spPr>
          <a:xfrm>
            <a:off x="838200" y="328054"/>
            <a:ext cx="10515600" cy="1325563"/>
          </a:xfrm>
        </p:spPr>
        <p:txBody>
          <a:bodyPr anchor="ctr">
            <a:normAutofit/>
          </a:bodyPr>
          <a:lstStyle/>
          <a:p>
            <a:r>
              <a:rPr lang="en-US" dirty="0"/>
              <a:t>Threat Modeling and Automated Reporting</a:t>
            </a:r>
          </a:p>
        </p:txBody>
      </p:sp>
      <p:sp>
        <p:nvSpPr>
          <p:cNvPr id="5" name="Content Placeholder 4">
            <a:extLst>
              <a:ext uri="{FF2B5EF4-FFF2-40B4-BE49-F238E27FC236}">
                <a16:creationId xmlns:a16="http://schemas.microsoft.com/office/drawing/2014/main" id="{876E8269-9722-DC3F-8F37-A060450B25E0}"/>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Threat Modeling and Analysis Tools</a:t>
            </a:r>
          </a:p>
          <a:p>
            <a:pPr marR="0" lvl="0">
              <a:buSzPct val="100000"/>
              <a:tabLst>
                <a:tab pos="457200" algn="l"/>
              </a:tabLst>
            </a:pPr>
            <a:r>
              <a:rPr lang="en-US" dirty="0"/>
              <a:t>Automated Reporting Tools</a:t>
            </a:r>
          </a:p>
        </p:txBody>
      </p:sp>
      <p:pic>
        <p:nvPicPr>
          <p:cNvPr id="4" name="Picture 3" descr="A diagram of information about cybersecurity&#10;&#10;Description automatically generated">
            <a:extLst>
              <a:ext uri="{FF2B5EF4-FFF2-40B4-BE49-F238E27FC236}">
                <a16:creationId xmlns:a16="http://schemas.microsoft.com/office/drawing/2014/main" id="{8364CB48-17D3-EE9A-417D-37E3E59C37D5}"/>
              </a:ext>
            </a:extLst>
          </p:cNvPr>
          <p:cNvPicPr>
            <a:picLocks noChangeAspect="1"/>
          </p:cNvPicPr>
          <p:nvPr/>
        </p:nvPicPr>
        <p:blipFill>
          <a:blip r:embed="rId3">
            <a:extLst>
              <a:ext uri="{837473B0-CC2E-450A-ABE3-18F120FF3D39}">
                <a1611:picAttrSrcUrl xmlns:a1611="http://schemas.microsoft.com/office/drawing/2016/11/main" r:id="rId4"/>
              </a:ext>
            </a:extLst>
          </a:blip>
          <a:srcRect t="4571" r="-3" b="1517"/>
          <a:stretch/>
        </p:blipFill>
        <p:spPr>
          <a:xfrm>
            <a:off x="6191250" y="1825625"/>
            <a:ext cx="5162550" cy="3636061"/>
          </a:xfrm>
          <a:prstGeom prst="rect">
            <a:avLst/>
          </a:prstGeom>
          <a:noFill/>
        </p:spPr>
      </p:pic>
    </p:spTree>
    <p:extLst>
      <p:ext uri="{BB962C8B-B14F-4D97-AF65-F5344CB8AC3E}">
        <p14:creationId xmlns:p14="http://schemas.microsoft.com/office/powerpoint/2010/main" val="236763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A61F-389D-80F2-1443-CB3E36D8644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DF1A19-05F2-5FB2-20F6-4A12009BFBC9}"/>
              </a:ext>
            </a:extLst>
          </p:cNvPr>
          <p:cNvSpPr>
            <a:spLocks noGrp="1"/>
          </p:cNvSpPr>
          <p:nvPr>
            <p:ph type="title"/>
          </p:nvPr>
        </p:nvSpPr>
        <p:spPr>
          <a:xfrm>
            <a:off x="1531089" y="3134032"/>
            <a:ext cx="9822712" cy="1359310"/>
          </a:xfrm>
        </p:spPr>
        <p:txBody>
          <a:bodyPr/>
          <a:lstStyle/>
          <a:p>
            <a:r>
              <a:rPr lang="en-US" dirty="0"/>
              <a:t>Common Challenges</a:t>
            </a:r>
          </a:p>
        </p:txBody>
      </p:sp>
    </p:spTree>
    <p:extLst>
      <p:ext uri="{BB962C8B-B14F-4D97-AF65-F5344CB8AC3E}">
        <p14:creationId xmlns:p14="http://schemas.microsoft.com/office/powerpoint/2010/main" val="6360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CEC8E-34E3-E270-2B2C-E50A83856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CA459-B1D2-8492-97E0-9BAD1E06323F}"/>
              </a:ext>
            </a:extLst>
          </p:cNvPr>
          <p:cNvSpPr>
            <a:spLocks noGrp="1"/>
          </p:cNvSpPr>
          <p:nvPr>
            <p:ph type="title"/>
          </p:nvPr>
        </p:nvSpPr>
        <p:spPr>
          <a:xfrm>
            <a:off x="838200" y="328054"/>
            <a:ext cx="10515600" cy="1325563"/>
          </a:xfrm>
        </p:spPr>
        <p:txBody>
          <a:bodyPr anchor="ctr">
            <a:normAutofit/>
          </a:bodyPr>
          <a:lstStyle/>
          <a:p>
            <a:r>
              <a:rPr lang="en-US" dirty="0"/>
              <a:t>Challenge – Resistance from Staff</a:t>
            </a:r>
          </a:p>
        </p:txBody>
      </p:sp>
      <p:sp>
        <p:nvSpPr>
          <p:cNvPr id="5" name="Content Placeholder 4">
            <a:extLst>
              <a:ext uri="{FF2B5EF4-FFF2-40B4-BE49-F238E27FC236}">
                <a16:creationId xmlns:a16="http://schemas.microsoft.com/office/drawing/2014/main" id="{31655801-521D-E86B-1164-822BE557ABA4}"/>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Solution: Educate and Involve Staff Early</a:t>
            </a:r>
          </a:p>
          <a:p>
            <a:pPr marR="0" lvl="0">
              <a:buSzPct val="100000"/>
              <a:tabLst>
                <a:tab pos="457200" algn="l"/>
              </a:tabLst>
            </a:pPr>
            <a:r>
              <a:rPr lang="en-US" dirty="0"/>
              <a:t>Use Clear Communication and Transparency</a:t>
            </a:r>
          </a:p>
        </p:txBody>
      </p:sp>
      <p:pic>
        <p:nvPicPr>
          <p:cNvPr id="4" name="Picture 3" descr="A diagram of a cylindrical object with a long cylindrical object with a long cylindrical object with a long cylindrical object with a long cylindrical object with a long cylindrical object with a long cylindrical object with a long&#10;&#10;Description automatically generated">
            <a:extLst>
              <a:ext uri="{FF2B5EF4-FFF2-40B4-BE49-F238E27FC236}">
                <a16:creationId xmlns:a16="http://schemas.microsoft.com/office/drawing/2014/main" id="{E1EAD082-A154-23D6-35CE-2C261BE83377}"/>
              </a:ext>
            </a:extLst>
          </p:cNvPr>
          <p:cNvPicPr>
            <a:picLocks noChangeAspect="1"/>
          </p:cNvPicPr>
          <p:nvPr/>
        </p:nvPicPr>
        <p:blipFill>
          <a:blip r:embed="rId3">
            <a:extLst>
              <a:ext uri="{837473B0-CC2E-450A-ABE3-18F120FF3D39}">
                <a1611:picAttrSrcUrl xmlns:a1611="http://schemas.microsoft.com/office/drawing/2016/11/main" r:id="rId4"/>
              </a:ext>
            </a:extLst>
          </a:blip>
          <a:srcRect l="8559" r="20806" b="2"/>
          <a:stretch/>
        </p:blipFill>
        <p:spPr>
          <a:xfrm>
            <a:off x="6191250" y="1825625"/>
            <a:ext cx="5162550" cy="3636061"/>
          </a:xfrm>
          <a:prstGeom prst="rect">
            <a:avLst/>
          </a:prstGeom>
          <a:noFill/>
        </p:spPr>
      </p:pic>
    </p:spTree>
    <p:extLst>
      <p:ext uri="{BB962C8B-B14F-4D97-AF65-F5344CB8AC3E}">
        <p14:creationId xmlns:p14="http://schemas.microsoft.com/office/powerpoint/2010/main" val="3820134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50E5F-8C18-FD12-C8E5-51B02A486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21401-6695-5C75-57BA-15CB366AD1C2}"/>
              </a:ext>
            </a:extLst>
          </p:cNvPr>
          <p:cNvSpPr>
            <a:spLocks noGrp="1"/>
          </p:cNvSpPr>
          <p:nvPr>
            <p:ph type="title"/>
          </p:nvPr>
        </p:nvSpPr>
        <p:spPr>
          <a:xfrm>
            <a:off x="838200" y="328054"/>
            <a:ext cx="10515600" cy="1325563"/>
          </a:xfrm>
        </p:spPr>
        <p:txBody>
          <a:bodyPr anchor="ctr">
            <a:normAutofit/>
          </a:bodyPr>
          <a:lstStyle/>
          <a:p>
            <a:r>
              <a:rPr lang="en-US" dirty="0"/>
              <a:t>Challenge - Logistical Constraints</a:t>
            </a:r>
          </a:p>
        </p:txBody>
      </p:sp>
      <p:sp>
        <p:nvSpPr>
          <p:cNvPr id="5" name="Content Placeholder 4">
            <a:extLst>
              <a:ext uri="{FF2B5EF4-FFF2-40B4-BE49-F238E27FC236}">
                <a16:creationId xmlns:a16="http://schemas.microsoft.com/office/drawing/2014/main" id="{EE56716E-EB57-B342-8C17-D60E497AC24E}"/>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Solution: Plan and Prioritize Assessments</a:t>
            </a:r>
          </a:p>
          <a:p>
            <a:pPr marR="0" lvl="0">
              <a:buSzPct val="100000"/>
              <a:tabLst>
                <a:tab pos="457200" algn="l"/>
              </a:tabLst>
            </a:pPr>
            <a:r>
              <a:rPr lang="en-US" dirty="0"/>
              <a:t>Leverage Remote Tools like Drones</a:t>
            </a:r>
          </a:p>
        </p:txBody>
      </p:sp>
      <p:pic>
        <p:nvPicPr>
          <p:cNvPr id="4" name="Picture 3" descr="A warehouse with boxes on pallets&#10;&#10;Description automatically generated">
            <a:extLst>
              <a:ext uri="{FF2B5EF4-FFF2-40B4-BE49-F238E27FC236}">
                <a16:creationId xmlns:a16="http://schemas.microsoft.com/office/drawing/2014/main" id="{1577022F-E68B-D9FD-B284-0D9F76CBB306}"/>
              </a:ext>
            </a:extLst>
          </p:cNvPr>
          <p:cNvPicPr>
            <a:picLocks noChangeAspect="1"/>
          </p:cNvPicPr>
          <p:nvPr/>
        </p:nvPicPr>
        <p:blipFill>
          <a:blip r:embed="rId3">
            <a:extLst>
              <a:ext uri="{837473B0-CC2E-450A-ABE3-18F120FF3D39}">
                <a1611:picAttrSrcUrl xmlns:a1611="http://schemas.microsoft.com/office/drawing/2016/11/main" r:id="rId4"/>
              </a:ext>
            </a:extLst>
          </a:blip>
          <a:srcRect r="-3" b="6089"/>
          <a:stretch/>
        </p:blipFill>
        <p:spPr>
          <a:xfrm>
            <a:off x="6191250" y="1825625"/>
            <a:ext cx="5162550" cy="3636061"/>
          </a:xfrm>
          <a:prstGeom prst="rect">
            <a:avLst/>
          </a:prstGeom>
          <a:noFill/>
        </p:spPr>
      </p:pic>
    </p:spTree>
    <p:extLst>
      <p:ext uri="{BB962C8B-B14F-4D97-AF65-F5344CB8AC3E}">
        <p14:creationId xmlns:p14="http://schemas.microsoft.com/office/powerpoint/2010/main" val="385862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200E5-48CA-726C-8AC3-9FD3EBAAD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AB94C-8846-E04F-13D4-8D24C3E32437}"/>
              </a:ext>
            </a:extLst>
          </p:cNvPr>
          <p:cNvSpPr>
            <a:spLocks noGrp="1"/>
          </p:cNvSpPr>
          <p:nvPr>
            <p:ph type="title"/>
          </p:nvPr>
        </p:nvSpPr>
        <p:spPr>
          <a:xfrm>
            <a:off x="838200" y="328054"/>
            <a:ext cx="10515600" cy="1325563"/>
          </a:xfrm>
        </p:spPr>
        <p:txBody>
          <a:bodyPr anchor="ctr">
            <a:normAutofit fontScale="90000"/>
          </a:bodyPr>
          <a:lstStyle/>
          <a:p>
            <a:r>
              <a:rPr lang="en-US" dirty="0"/>
              <a:t>Challenge - Communicating Technical Findings to Non-Technical Stakeholders</a:t>
            </a:r>
          </a:p>
        </p:txBody>
      </p:sp>
      <p:sp>
        <p:nvSpPr>
          <p:cNvPr id="5" name="Content Placeholder 4">
            <a:extLst>
              <a:ext uri="{FF2B5EF4-FFF2-40B4-BE49-F238E27FC236}">
                <a16:creationId xmlns:a16="http://schemas.microsoft.com/office/drawing/2014/main" id="{F0D93C6A-A7FF-13C5-5FF0-6B6D331D74C2}"/>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Solution: Simplify Language and Use Visual Aids</a:t>
            </a:r>
          </a:p>
          <a:p>
            <a:pPr marR="0" lvl="0">
              <a:buSzPct val="100000"/>
              <a:tabLst>
                <a:tab pos="457200" algn="l"/>
              </a:tabLst>
            </a:pPr>
            <a:r>
              <a:rPr lang="en-US" dirty="0"/>
              <a:t>Highlight Business Impacts and Benefits</a:t>
            </a:r>
          </a:p>
        </p:txBody>
      </p:sp>
      <p:pic>
        <p:nvPicPr>
          <p:cNvPr id="4" name="Picture 3" descr="A warehouse with boxes on pallets&#10;&#10;Description automatically generated">
            <a:extLst>
              <a:ext uri="{FF2B5EF4-FFF2-40B4-BE49-F238E27FC236}">
                <a16:creationId xmlns:a16="http://schemas.microsoft.com/office/drawing/2014/main" id="{B02C7843-AE1D-4AE5-0219-A54C308183D7}"/>
              </a:ext>
            </a:extLst>
          </p:cNvPr>
          <p:cNvPicPr>
            <a:picLocks noChangeAspect="1"/>
          </p:cNvPicPr>
          <p:nvPr/>
        </p:nvPicPr>
        <p:blipFill>
          <a:blip r:embed="rId3">
            <a:extLst>
              <a:ext uri="{837473B0-CC2E-450A-ABE3-18F120FF3D39}">
                <a1611:picAttrSrcUrl xmlns:a1611="http://schemas.microsoft.com/office/drawing/2016/11/main" r:id="rId4"/>
              </a:ext>
            </a:extLst>
          </a:blip>
          <a:srcRect r="-3" b="6089"/>
          <a:stretch/>
        </p:blipFill>
        <p:spPr>
          <a:xfrm>
            <a:off x="6191250" y="1825625"/>
            <a:ext cx="5162550" cy="3636061"/>
          </a:xfrm>
          <a:prstGeom prst="rect">
            <a:avLst/>
          </a:prstGeom>
          <a:noFill/>
        </p:spPr>
      </p:pic>
    </p:spTree>
    <p:extLst>
      <p:ext uri="{BB962C8B-B14F-4D97-AF65-F5344CB8AC3E}">
        <p14:creationId xmlns:p14="http://schemas.microsoft.com/office/powerpoint/2010/main" val="809499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2562E7-33FE-D5A9-C0F0-F9A371EB1EB2}"/>
              </a:ext>
            </a:extLst>
          </p:cNvPr>
          <p:cNvSpPr>
            <a:spLocks noGrp="1"/>
          </p:cNvSpPr>
          <p:nvPr>
            <p:ph type="ctrTitle"/>
          </p:nvPr>
        </p:nvSpPr>
        <p:spPr/>
        <p:txBody>
          <a:bodyPr anchor="b">
            <a:noAutofit/>
          </a:bodyPr>
          <a:lstStyle>
            <a:lvl1pPr algn="r">
              <a:defRPr sz="6000">
                <a:solidFill>
                  <a:schemeClr val="bg1"/>
                </a:solidFill>
              </a:defRPr>
            </a:lvl1pPr>
          </a:lstStyle>
          <a:p>
            <a:r>
              <a:rPr lang="en-US" sz="9600">
                <a:latin typeface="Arial"/>
                <a:cs typeface="Arial"/>
              </a:rPr>
              <a:t>Questions?</a:t>
            </a:r>
            <a:endParaRPr lang="en-US" sz="9600"/>
          </a:p>
        </p:txBody>
      </p:sp>
    </p:spTree>
    <p:custDataLst>
      <p:tags r:id="rId1"/>
    </p:custDataLst>
    <p:extLst>
      <p:ext uri="{BB962C8B-B14F-4D97-AF65-F5344CB8AC3E}">
        <p14:creationId xmlns:p14="http://schemas.microsoft.com/office/powerpoint/2010/main" val="3306745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CA4E0C-97CB-82AD-A5D5-06C0FE67C5DB}"/>
              </a:ext>
            </a:extLst>
          </p:cNvPr>
          <p:cNvSpPr>
            <a:spLocks noGrp="1"/>
          </p:cNvSpPr>
          <p:nvPr>
            <p:ph type="ctrTitle"/>
          </p:nvPr>
        </p:nvSpPr>
        <p:spPr/>
        <p:txBody>
          <a:bodyPr anchor="b"/>
          <a:lstStyle>
            <a:lvl1pPr algn="r">
              <a:defRPr sz="6000">
                <a:solidFill>
                  <a:schemeClr val="bg1"/>
                </a:solidFill>
              </a:defRPr>
            </a:lvl1pPr>
          </a:lstStyle>
          <a:p>
            <a:r>
              <a:rPr lang="en-US">
                <a:latin typeface="Arial"/>
                <a:cs typeface="Arial"/>
              </a:rPr>
              <a:t>THANK YOU</a:t>
            </a:r>
            <a:endParaRPr lang="en-US"/>
          </a:p>
        </p:txBody>
      </p:sp>
      <p:sp>
        <p:nvSpPr>
          <p:cNvPr id="10" name="Subtitle 2">
            <a:extLst>
              <a:ext uri="{FF2B5EF4-FFF2-40B4-BE49-F238E27FC236}">
                <a16:creationId xmlns:a16="http://schemas.microsoft.com/office/drawing/2014/main" id="{B3B5D591-DC0E-5ECE-B4CF-B2A04BADC5C6}"/>
              </a:ext>
            </a:extLst>
          </p:cNvPr>
          <p:cNvSpPr>
            <a:spLocks noGrp="1"/>
          </p:cNvSpPr>
          <p:nvPr>
            <p:ph type="subTitle" idx="1"/>
          </p:nvPr>
        </p:nvSpPr>
        <p:spPr>
          <a:xfrm>
            <a:off x="2470638" y="3576850"/>
            <a:ext cx="8872552" cy="715456"/>
          </a:xfrm>
        </p:spPr>
        <p:txBody>
          <a:bodyP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Alfred Kelly</a:t>
            </a:r>
          </a:p>
          <a:p>
            <a:r>
              <a:rPr lang="en-US" dirty="0"/>
              <a:t>Senior Principal DT Security Analyst, Cyber Assessment Team</a:t>
            </a:r>
          </a:p>
        </p:txBody>
      </p:sp>
    </p:spTree>
    <p:custDataLst>
      <p:tags r:id="rId1"/>
    </p:custDataLst>
    <p:extLst>
      <p:ext uri="{BB962C8B-B14F-4D97-AF65-F5344CB8AC3E}">
        <p14:creationId xmlns:p14="http://schemas.microsoft.com/office/powerpoint/2010/main" val="115791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B5AE-1931-44CE-82BB-FCFF20E58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D9369-5B68-1455-0D23-517CD2559431}"/>
              </a:ext>
            </a:extLst>
          </p:cNvPr>
          <p:cNvSpPr>
            <a:spLocks noGrp="1"/>
          </p:cNvSpPr>
          <p:nvPr>
            <p:ph type="title"/>
          </p:nvPr>
        </p:nvSpPr>
        <p:spPr>
          <a:xfrm>
            <a:off x="838200" y="328054"/>
            <a:ext cx="10515600" cy="1325563"/>
          </a:xfrm>
        </p:spPr>
        <p:txBody>
          <a:bodyPr anchor="ctr">
            <a:normAutofit/>
          </a:bodyPr>
          <a:lstStyle/>
          <a:p>
            <a:r>
              <a:rPr lang="en-US"/>
              <a:t>Physical Security – An Overview</a:t>
            </a:r>
          </a:p>
        </p:txBody>
      </p:sp>
      <p:sp>
        <p:nvSpPr>
          <p:cNvPr id="5" name="Content Placeholder 4">
            <a:extLst>
              <a:ext uri="{FF2B5EF4-FFF2-40B4-BE49-F238E27FC236}">
                <a16:creationId xmlns:a16="http://schemas.microsoft.com/office/drawing/2014/main" id="{5E877A8D-6C84-D54F-25B8-D7F5B87E849A}"/>
              </a:ext>
            </a:extLst>
          </p:cNvPr>
          <p:cNvSpPr>
            <a:spLocks noGrp="1"/>
          </p:cNvSpPr>
          <p:nvPr>
            <p:ph idx="1"/>
          </p:nvPr>
        </p:nvSpPr>
        <p:spPr>
          <a:xfrm>
            <a:off x="838200" y="1825625"/>
            <a:ext cx="5162550" cy="3636061"/>
          </a:xfrm>
        </p:spPr>
        <p:txBody>
          <a:bodyPr>
            <a:normAutofit/>
          </a:bodyPr>
          <a:lstStyle/>
          <a:p>
            <a:r>
              <a:rPr lang="en-US" dirty="0"/>
              <a:t>Protecting People, Assets, and Information</a:t>
            </a:r>
          </a:p>
          <a:p>
            <a:r>
              <a:rPr lang="en-US" dirty="0"/>
              <a:t>Guarding Against Physical Threats</a:t>
            </a:r>
          </a:p>
          <a:p>
            <a:r>
              <a:rPr lang="en-US" dirty="0"/>
              <a:t>Core Components of Physical Security</a:t>
            </a:r>
          </a:p>
        </p:txBody>
      </p:sp>
      <p:pic>
        <p:nvPicPr>
          <p:cNvPr id="11" name="Picture Placeholder 10" descr="A large metal door with bars&#10;&#10;Description automatically generated">
            <a:extLst>
              <a:ext uri="{FF2B5EF4-FFF2-40B4-BE49-F238E27FC236}">
                <a16:creationId xmlns:a16="http://schemas.microsoft.com/office/drawing/2014/main" id="{48FF1539-C810-C849-DD92-DD009D0B583A}"/>
              </a:ext>
            </a:extLst>
          </p:cNvPr>
          <p:cNvPicPr>
            <a:picLocks noGrp="1" noChangeAspect="1"/>
          </p:cNvPicPr>
          <p:nvPr>
            <p:ph type="pic" idx="4294967295"/>
          </p:nvPr>
        </p:nvPicPr>
        <p:blipFill>
          <a:blip r:embed="rId3">
            <a:extLst>
              <a:ext uri="{837473B0-CC2E-450A-ABE3-18F120FF3D39}">
                <a1611:picAttrSrcUrl xmlns:a1611="http://schemas.microsoft.com/office/drawing/2016/11/main" r:id="rId4"/>
              </a:ext>
            </a:extLst>
          </a:blip>
          <a:srcRect t="23065" r="2" b="15837"/>
          <a:stretch/>
        </p:blipFill>
        <p:spPr>
          <a:xfrm>
            <a:off x="6191250" y="1825625"/>
            <a:ext cx="5162550" cy="3636061"/>
          </a:xfrm>
          <a:noFill/>
        </p:spPr>
      </p:pic>
    </p:spTree>
    <p:extLst>
      <p:ext uri="{BB962C8B-B14F-4D97-AF65-F5344CB8AC3E}">
        <p14:creationId xmlns:p14="http://schemas.microsoft.com/office/powerpoint/2010/main" val="1710215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019D-60B6-73D1-92C3-F0EDE0AD4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0927B-FD32-BCE2-2FF9-0C4CF0E637F2}"/>
              </a:ext>
            </a:extLst>
          </p:cNvPr>
          <p:cNvSpPr>
            <a:spLocks noGrp="1"/>
          </p:cNvSpPr>
          <p:nvPr>
            <p:ph type="title"/>
          </p:nvPr>
        </p:nvSpPr>
        <p:spPr>
          <a:xfrm>
            <a:off x="838200" y="328054"/>
            <a:ext cx="10515600" cy="1325563"/>
          </a:xfrm>
        </p:spPr>
        <p:txBody>
          <a:bodyPr anchor="ctr">
            <a:normAutofit/>
          </a:bodyPr>
          <a:lstStyle/>
          <a:p>
            <a:r>
              <a:rPr lang="en-US"/>
              <a:t>The Intersection of Physical Security and Cybersecurity</a:t>
            </a:r>
          </a:p>
        </p:txBody>
      </p:sp>
      <p:sp>
        <p:nvSpPr>
          <p:cNvPr id="5" name="Content Placeholder 4">
            <a:extLst>
              <a:ext uri="{FF2B5EF4-FFF2-40B4-BE49-F238E27FC236}">
                <a16:creationId xmlns:a16="http://schemas.microsoft.com/office/drawing/2014/main" id="{EAC990F9-9AEC-FC4D-F7E7-0C798B43E576}"/>
              </a:ext>
            </a:extLst>
          </p:cNvPr>
          <p:cNvSpPr>
            <a:spLocks noGrp="1"/>
          </p:cNvSpPr>
          <p:nvPr>
            <p:ph idx="1"/>
          </p:nvPr>
        </p:nvSpPr>
        <p:spPr>
          <a:xfrm>
            <a:off x="838200" y="1825625"/>
            <a:ext cx="5162550" cy="3636061"/>
          </a:xfrm>
        </p:spPr>
        <p:txBody>
          <a:bodyPr>
            <a:normAutofit/>
          </a:bodyPr>
          <a:lstStyle/>
          <a:p>
            <a:pPr marL="342900" indent="-342900">
              <a:buFont typeface="Arial" panose="020B0604020202020204" pitchFamily="34" charset="0"/>
              <a:buChar char="•"/>
            </a:pPr>
            <a:r>
              <a:rPr lang="en-US" dirty="0"/>
              <a:t>Physical Security as a Cyber Defense Layer</a:t>
            </a:r>
          </a:p>
          <a:p>
            <a:pPr marL="342900" indent="-342900">
              <a:buFont typeface="Arial" panose="020B0604020202020204" pitchFamily="34" charset="0"/>
              <a:buChar char="•"/>
            </a:pPr>
            <a:r>
              <a:rPr lang="en-US" dirty="0"/>
              <a:t>Physical Threats to Digital Assets</a:t>
            </a:r>
          </a:p>
          <a:p>
            <a:pPr marL="342900" indent="-342900">
              <a:buFont typeface="Arial" panose="020B0604020202020204" pitchFamily="34" charset="0"/>
              <a:buChar char="•"/>
            </a:pPr>
            <a:r>
              <a:rPr lang="en-US" dirty="0"/>
              <a:t>Why Integrate Physical and Cybersecurity?</a:t>
            </a:r>
          </a:p>
        </p:txBody>
      </p:sp>
      <p:pic>
        <p:nvPicPr>
          <p:cNvPr id="4" name="Picture Placeholder 3" descr="A computer with a chain around it&#10;&#10;Description automatically generated">
            <a:extLst>
              <a:ext uri="{FF2B5EF4-FFF2-40B4-BE49-F238E27FC236}">
                <a16:creationId xmlns:a16="http://schemas.microsoft.com/office/drawing/2014/main" id="{8F33FC59-A0BE-958E-FA8C-A7BA7B6E6E49}"/>
              </a:ext>
            </a:extLst>
          </p:cNvPr>
          <p:cNvPicPr>
            <a:picLocks noGrp="1" noChangeAspect="1"/>
          </p:cNvPicPr>
          <p:nvPr>
            <p:ph type="pic" idx="4294967295"/>
          </p:nvPr>
        </p:nvPicPr>
        <p:blipFill>
          <a:blip r:embed="rId3">
            <a:extLst>
              <a:ext uri="{837473B0-CC2E-450A-ABE3-18F120FF3D39}">
                <a1611:picAttrSrcUrl xmlns:a1611="http://schemas.microsoft.com/office/drawing/2016/11/main" r:id="rId4"/>
              </a:ext>
            </a:extLst>
          </a:blip>
          <a:srcRect l="15150" r="10311" b="2"/>
          <a:stretch/>
        </p:blipFill>
        <p:spPr>
          <a:xfrm>
            <a:off x="6191250" y="1825625"/>
            <a:ext cx="5162550" cy="3636061"/>
          </a:xfrm>
          <a:noFill/>
        </p:spPr>
      </p:pic>
    </p:spTree>
    <p:extLst>
      <p:ext uri="{BB962C8B-B14F-4D97-AF65-F5344CB8AC3E}">
        <p14:creationId xmlns:p14="http://schemas.microsoft.com/office/powerpoint/2010/main" val="365986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00743-11C3-690B-EACC-8B00D9CFE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01946-9858-5997-17E5-4CED325B9785}"/>
              </a:ext>
            </a:extLst>
          </p:cNvPr>
          <p:cNvSpPr>
            <a:spLocks noGrp="1"/>
          </p:cNvSpPr>
          <p:nvPr>
            <p:ph type="title"/>
          </p:nvPr>
        </p:nvSpPr>
        <p:spPr>
          <a:xfrm>
            <a:off x="838200" y="328054"/>
            <a:ext cx="10515600" cy="1325563"/>
          </a:xfrm>
        </p:spPr>
        <p:txBody>
          <a:bodyPr anchor="ctr">
            <a:normAutofit/>
          </a:bodyPr>
          <a:lstStyle/>
          <a:p>
            <a:r>
              <a:rPr lang="en-US" dirty="0"/>
              <a:t>Why Physical Security Matters in Rail and Transit</a:t>
            </a:r>
          </a:p>
        </p:txBody>
      </p:sp>
      <p:sp>
        <p:nvSpPr>
          <p:cNvPr id="5" name="Content Placeholder 4">
            <a:extLst>
              <a:ext uri="{FF2B5EF4-FFF2-40B4-BE49-F238E27FC236}">
                <a16:creationId xmlns:a16="http://schemas.microsoft.com/office/drawing/2014/main" id="{741ACBDD-0FBC-EC3F-F265-4DC6762DB724}"/>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Unique Challenges in Rail and Transit Security</a:t>
            </a:r>
          </a:p>
          <a:p>
            <a:pPr marR="0" lvl="0">
              <a:buSzPct val="100000"/>
              <a:tabLst>
                <a:tab pos="457200" algn="l"/>
              </a:tabLst>
            </a:pPr>
            <a:r>
              <a:rPr lang="en-US" dirty="0"/>
              <a:t>Protecting Critical Infrastructure</a:t>
            </a:r>
          </a:p>
          <a:p>
            <a:pPr marR="0" lvl="0">
              <a:buSzPct val="100000"/>
              <a:tabLst>
                <a:tab pos="457200" algn="l"/>
              </a:tabLst>
            </a:pPr>
            <a:r>
              <a:rPr lang="en-US" dirty="0"/>
              <a:t>Ensuring Safety for Passengers and Staff</a:t>
            </a:r>
          </a:p>
        </p:txBody>
      </p:sp>
      <p:pic>
        <p:nvPicPr>
          <p:cNvPr id="9" name="Picture 8" descr="A train on the tracks&#10;&#10;Description automatically generated">
            <a:extLst>
              <a:ext uri="{FF2B5EF4-FFF2-40B4-BE49-F238E27FC236}">
                <a16:creationId xmlns:a16="http://schemas.microsoft.com/office/drawing/2014/main" id="{4C530144-BD5D-19E6-23E7-7384F1BA6C85}"/>
              </a:ext>
            </a:extLst>
          </p:cNvPr>
          <p:cNvPicPr>
            <a:picLocks noChangeAspect="1"/>
          </p:cNvPicPr>
          <p:nvPr/>
        </p:nvPicPr>
        <p:blipFill>
          <a:blip r:embed="rId3">
            <a:extLst>
              <a:ext uri="{837473B0-CC2E-450A-ABE3-18F120FF3D39}">
                <a1611:picAttrSrcUrl xmlns:a1611="http://schemas.microsoft.com/office/drawing/2016/11/main" r:id="rId4"/>
              </a:ext>
            </a:extLst>
          </a:blip>
          <a:srcRect t="2517" r="-3" b="-3"/>
          <a:stretch/>
        </p:blipFill>
        <p:spPr>
          <a:xfrm>
            <a:off x="6191250" y="1825625"/>
            <a:ext cx="5162550" cy="3636061"/>
          </a:xfrm>
          <a:prstGeom prst="rect">
            <a:avLst/>
          </a:prstGeom>
          <a:noFill/>
        </p:spPr>
      </p:pic>
    </p:spTree>
    <p:extLst>
      <p:ext uri="{BB962C8B-B14F-4D97-AF65-F5344CB8AC3E}">
        <p14:creationId xmlns:p14="http://schemas.microsoft.com/office/powerpoint/2010/main" val="2073592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9B56-0489-F105-8EE7-9E5F4FA12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C03C7-D286-E1CC-7F43-E9812A405956}"/>
              </a:ext>
            </a:extLst>
          </p:cNvPr>
          <p:cNvSpPr>
            <a:spLocks noGrp="1"/>
          </p:cNvSpPr>
          <p:nvPr>
            <p:ph type="title"/>
          </p:nvPr>
        </p:nvSpPr>
        <p:spPr>
          <a:xfrm>
            <a:off x="838200" y="328054"/>
            <a:ext cx="10515600" cy="1325563"/>
          </a:xfrm>
        </p:spPr>
        <p:txBody>
          <a:bodyPr anchor="ctr">
            <a:normAutofit/>
          </a:bodyPr>
          <a:lstStyle/>
          <a:p>
            <a:r>
              <a:rPr lang="en-US" dirty="0"/>
              <a:t>Cybersecurity Implications for Rail Systems</a:t>
            </a:r>
          </a:p>
        </p:txBody>
      </p:sp>
      <p:sp>
        <p:nvSpPr>
          <p:cNvPr id="5" name="Content Placeholder 4">
            <a:extLst>
              <a:ext uri="{FF2B5EF4-FFF2-40B4-BE49-F238E27FC236}">
                <a16:creationId xmlns:a16="http://schemas.microsoft.com/office/drawing/2014/main" id="{96E6CAD7-5ED4-5F01-ECFC-FFE35EDCAC07}"/>
              </a:ext>
            </a:extLst>
          </p:cNvPr>
          <p:cNvSpPr>
            <a:spLocks noGrp="1"/>
          </p:cNvSpPr>
          <p:nvPr>
            <p:ph idx="1"/>
          </p:nvPr>
        </p:nvSpPr>
        <p:spPr>
          <a:xfrm>
            <a:off x="838200" y="1825625"/>
            <a:ext cx="5162550" cy="3636061"/>
          </a:xfrm>
        </p:spPr>
        <p:txBody>
          <a:bodyPr>
            <a:normAutofit/>
          </a:bodyPr>
          <a:lstStyle/>
          <a:p>
            <a:pPr marR="0" lvl="0">
              <a:buSzPct val="100000"/>
              <a:tabLst>
                <a:tab pos="457200" algn="l"/>
              </a:tabLst>
            </a:pPr>
            <a:r>
              <a:rPr lang="en-US" dirty="0"/>
              <a:t>Cyber-Physical Risks in Transit</a:t>
            </a:r>
          </a:p>
          <a:p>
            <a:pPr marR="0" lvl="0">
              <a:buSzPct val="100000"/>
              <a:tabLst>
                <a:tab pos="457200" algn="l"/>
              </a:tabLst>
            </a:pPr>
            <a:r>
              <a:rPr lang="en-US" dirty="0"/>
              <a:t>Potential Threats: Sabotage, Espionage, and More</a:t>
            </a:r>
          </a:p>
          <a:p>
            <a:pPr marR="0" lvl="0">
              <a:buSzPct val="100000"/>
              <a:tabLst>
                <a:tab pos="457200" algn="l"/>
              </a:tabLst>
            </a:pPr>
            <a:r>
              <a:rPr lang="en-US" dirty="0"/>
              <a:t>Integrating Physical Security into Cyber Defense</a:t>
            </a:r>
          </a:p>
        </p:txBody>
      </p:sp>
      <p:pic>
        <p:nvPicPr>
          <p:cNvPr id="4" name="Picture 3" descr="A train track going through a tunnel&#10;&#10;Description automatically generated">
            <a:extLst>
              <a:ext uri="{FF2B5EF4-FFF2-40B4-BE49-F238E27FC236}">
                <a16:creationId xmlns:a16="http://schemas.microsoft.com/office/drawing/2014/main" id="{92204DE1-1D0E-6B71-77AC-D7A025D4E5EE}"/>
              </a:ext>
            </a:extLst>
          </p:cNvPr>
          <p:cNvPicPr>
            <a:picLocks noChangeAspect="1"/>
          </p:cNvPicPr>
          <p:nvPr/>
        </p:nvPicPr>
        <p:blipFill>
          <a:blip r:embed="rId3">
            <a:extLst>
              <a:ext uri="{837473B0-CC2E-450A-ABE3-18F120FF3D39}">
                <a1611:picAttrSrcUrl xmlns:a1611="http://schemas.microsoft.com/office/drawing/2016/11/main" r:id="rId4"/>
              </a:ext>
            </a:extLst>
          </a:blip>
          <a:srcRect l="10013" r="10120" b="-2"/>
          <a:stretch/>
        </p:blipFill>
        <p:spPr>
          <a:xfrm>
            <a:off x="6191250" y="1825625"/>
            <a:ext cx="5162550" cy="3636061"/>
          </a:xfrm>
          <a:prstGeom prst="rect">
            <a:avLst/>
          </a:prstGeom>
          <a:noFill/>
        </p:spPr>
      </p:pic>
    </p:spTree>
    <p:extLst>
      <p:ext uri="{BB962C8B-B14F-4D97-AF65-F5344CB8AC3E}">
        <p14:creationId xmlns:p14="http://schemas.microsoft.com/office/powerpoint/2010/main" val="6525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FE52-EDC1-0E49-37FC-20AA7F13F39F}"/>
              </a:ext>
            </a:extLst>
          </p:cNvPr>
          <p:cNvSpPr>
            <a:spLocks noGrp="1"/>
          </p:cNvSpPr>
          <p:nvPr>
            <p:ph type="title"/>
          </p:nvPr>
        </p:nvSpPr>
        <p:spPr/>
        <p:txBody>
          <a:bodyPr/>
          <a:lstStyle/>
          <a:p>
            <a:r>
              <a:rPr lang="en-US" dirty="0"/>
              <a:t>Physical Breaches In the News</a:t>
            </a:r>
          </a:p>
        </p:txBody>
      </p:sp>
      <p:sp>
        <p:nvSpPr>
          <p:cNvPr id="3" name="Content Placeholder 2">
            <a:extLst>
              <a:ext uri="{FF2B5EF4-FFF2-40B4-BE49-F238E27FC236}">
                <a16:creationId xmlns:a16="http://schemas.microsoft.com/office/drawing/2014/main" id="{1C7DD32B-8F10-47F8-3158-D4F545230159}"/>
              </a:ext>
            </a:extLst>
          </p:cNvPr>
          <p:cNvSpPr>
            <a:spLocks noGrp="1"/>
          </p:cNvSpPr>
          <p:nvPr>
            <p:ph idx="1"/>
          </p:nvPr>
        </p:nvSpPr>
        <p:spPr/>
        <p:txBody>
          <a:bodyPr>
            <a:normAutofit fontScale="55000" lnSpcReduction="20000"/>
          </a:bodyPr>
          <a:lstStyle/>
          <a:p>
            <a:r>
              <a:rPr lang="en-US" dirty="0"/>
              <a:t>In 2022 Lawfare Media highlighted that rail systems have faced significant cyber threats with physical security implications, such as the potential for hackers to access locomotive control systems through passenger cabin entertainment systems. The complexity of the rail industry's infrastructure, often featuring outdated components, makes it vulnerable to such cyber-physical threats. This includes physical breaches that could allow access to digital systems​. </a:t>
            </a:r>
            <a:r>
              <a:rPr lang="en-US" dirty="0">
                <a:hlinkClick r:id="rId2"/>
              </a:rPr>
              <a:t>Emerging Cyber Threat to the American Rail Industry</a:t>
            </a:r>
            <a:endParaRPr lang="en-US" dirty="0"/>
          </a:p>
          <a:p>
            <a:r>
              <a:rPr lang="en-US" dirty="0" err="1"/>
              <a:t>Xage</a:t>
            </a:r>
            <a:r>
              <a:rPr lang="en-US" dirty="0"/>
              <a:t> Security reported on several incidents in 2022 where freight and passenger rail systems were targeted by cyberattacks that leveraged physical vulnerabilities. For example, a ransomware attack in Belarus disrupted train operations, illustrating how hackers exploited interconnected physical and cyber systems. This report also emphasizes the risks of physical breaches leading to significant operational disruptions in rail systems globally​. </a:t>
            </a:r>
            <a:r>
              <a:rPr lang="en-US" dirty="0">
                <a:hlinkClick r:id="rId3"/>
              </a:rPr>
              <a:t>Security Lessons Learned from Three Cyberattacks Against Freight and Passenger Railroads in 2022</a:t>
            </a:r>
            <a:endParaRPr lang="en-US" dirty="0"/>
          </a:p>
          <a:p>
            <a:r>
              <a:rPr lang="en-US" dirty="0"/>
              <a:t>In 2019, the Rail Security Alliance discussed how physical security vulnerabilities in transit systems can pose national security risks, especially when foreign state-owned enterprises are involved in building or maintaining critical rail infrastructure. Such vulnerabilities could lead to data collection on passengers or even sabotage​. </a:t>
            </a:r>
            <a:r>
              <a:rPr lang="en-US" dirty="0">
                <a:hlinkClick r:id="rId4"/>
              </a:rPr>
              <a:t>US Freight Rail and Transit Cyber Vulnerabilities</a:t>
            </a:r>
            <a:endParaRPr lang="en-US" dirty="0"/>
          </a:p>
        </p:txBody>
      </p:sp>
    </p:spTree>
    <p:extLst>
      <p:ext uri="{BB962C8B-B14F-4D97-AF65-F5344CB8AC3E}">
        <p14:creationId xmlns:p14="http://schemas.microsoft.com/office/powerpoint/2010/main" val="695511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5394-FD20-8EB0-8A84-D859F845082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744058-46CA-8A77-0357-5196A58538CA}"/>
              </a:ext>
            </a:extLst>
          </p:cNvPr>
          <p:cNvSpPr>
            <a:spLocks noGrp="1"/>
          </p:cNvSpPr>
          <p:nvPr>
            <p:ph type="title"/>
          </p:nvPr>
        </p:nvSpPr>
        <p:spPr>
          <a:xfrm>
            <a:off x="3921369" y="3134032"/>
            <a:ext cx="7432431" cy="1359310"/>
          </a:xfrm>
        </p:spPr>
        <p:txBody>
          <a:bodyPr/>
          <a:lstStyle/>
          <a:p>
            <a:r>
              <a:rPr lang="en-US" dirty="0"/>
              <a:t>Why We Need Cyber Physical Assessments</a:t>
            </a:r>
          </a:p>
        </p:txBody>
      </p:sp>
    </p:spTree>
    <p:extLst>
      <p:ext uri="{BB962C8B-B14F-4D97-AF65-F5344CB8AC3E}">
        <p14:creationId xmlns:p14="http://schemas.microsoft.com/office/powerpoint/2010/main" val="24137466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yWmkLx8v"/>
  <p:tag name="ARTICULATE_DESIGN_ID_CYBERSECURITY 2024" val="a9XWmLr5"/>
  <p:tag name="ARTICULATE_SLIDE_THUMBNAIL_REFRESH" val="1"/>
  <p:tag name="ARTICULATE_PROJECT_OPEN" val="0"/>
  <p:tag name="ARTICULATE_SLIDE_COUNT" val="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Amtrak Corporate">
      <a:dk1>
        <a:sysClr val="windowText" lastClr="000000"/>
      </a:dk1>
      <a:lt1>
        <a:sysClr val="window" lastClr="FFFFFF"/>
      </a:lt1>
      <a:dk2>
        <a:srgbClr val="00537E"/>
      </a:dk2>
      <a:lt2>
        <a:srgbClr val="CBD1D5"/>
      </a:lt2>
      <a:accent1>
        <a:srgbClr val="7BC2D0"/>
      </a:accent1>
      <a:accent2>
        <a:srgbClr val="F9A13F"/>
      </a:accent2>
      <a:accent3>
        <a:srgbClr val="62A744"/>
      </a:accent3>
      <a:accent4>
        <a:srgbClr val="008599"/>
      </a:accent4>
      <a:accent5>
        <a:srgbClr val="EF3824"/>
      </a:accent5>
      <a:accent6>
        <a:srgbClr val="DADF1E"/>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ybersecurity 2024">
  <a:themeElements>
    <a:clrScheme name="Amtrak Corporate">
      <a:dk1>
        <a:sysClr val="windowText" lastClr="000000"/>
      </a:dk1>
      <a:lt1>
        <a:sysClr val="window" lastClr="FFFFFF"/>
      </a:lt1>
      <a:dk2>
        <a:srgbClr val="00537E"/>
      </a:dk2>
      <a:lt2>
        <a:srgbClr val="CBD1D5"/>
      </a:lt2>
      <a:accent1>
        <a:srgbClr val="7BC2D0"/>
      </a:accent1>
      <a:accent2>
        <a:srgbClr val="F9A13F"/>
      </a:accent2>
      <a:accent3>
        <a:srgbClr val="62A744"/>
      </a:accent3>
      <a:accent4>
        <a:srgbClr val="008599"/>
      </a:accent4>
      <a:accent5>
        <a:srgbClr val="EF3824"/>
      </a:accent5>
      <a:accent6>
        <a:srgbClr val="DADF1E"/>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ybersecurity 2024" id="{E6EEFA28-C1A5-4618-9D21-4D16F89B78B4}" vid="{56FDE9BA-FF7F-48F6-BA59-3279C17804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24e5c1-f105-4bf3-8392-07c48f7e956d">
      <Terms xmlns="http://schemas.microsoft.com/office/infopath/2007/PartnerControls"/>
    </lcf76f155ced4ddcb4097134ff3c332f>
    <TaxCatchAll xmlns="5049f8eb-3086-4dad-8dfa-deeaf3458b0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5B18A6CC496C4EB6D00C7F108B1CE2" ma:contentTypeVersion="11" ma:contentTypeDescription="Create a new document." ma:contentTypeScope="" ma:versionID="3bdab31c924b60b6821cf2a9d50c9d4b">
  <xsd:schema xmlns:xsd="http://www.w3.org/2001/XMLSchema" xmlns:xs="http://www.w3.org/2001/XMLSchema" xmlns:p="http://schemas.microsoft.com/office/2006/metadata/properties" xmlns:ns2="4024e5c1-f105-4bf3-8392-07c48f7e956d" xmlns:ns3="5049f8eb-3086-4dad-8dfa-deeaf3458b08" targetNamespace="http://schemas.microsoft.com/office/2006/metadata/properties" ma:root="true" ma:fieldsID="8b8a21513abb514da7bde073411ddc79" ns2:_="" ns3:_="">
    <xsd:import namespace="4024e5c1-f105-4bf3-8392-07c48f7e956d"/>
    <xsd:import namespace="5049f8eb-3086-4dad-8dfa-deeaf3458b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e5c1-f105-4bf3-8392-07c48f7e95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5bdcfac-3cee-4e80-852e-164a48446b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49f8eb-3086-4dad-8dfa-deeaf3458b0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e2734db-913b-46ca-bf7d-099b25ae21c4}" ma:internalName="TaxCatchAll" ma:showField="CatchAllData" ma:web="5049f8eb-3086-4dad-8dfa-deeaf3458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FA94CE-9CA9-4CE0-8463-EBA7746052CF}">
  <ds:schemaRefs>
    <ds:schemaRef ds:uri="a83ead10-d1b1-46b6-9836-c0d76d2179d0"/>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41c7b8b2-ab48-411e-bc0d-00a01fa878fd"/>
    <ds:schemaRef ds:uri="http://www.w3.org/XML/1998/namespace"/>
  </ds:schemaRefs>
</ds:datastoreItem>
</file>

<file path=customXml/itemProps2.xml><?xml version="1.0" encoding="utf-8"?>
<ds:datastoreItem xmlns:ds="http://schemas.openxmlformats.org/officeDocument/2006/customXml" ds:itemID="{A3D1F232-C12A-4628-8795-A47F555D0D5D}"/>
</file>

<file path=customXml/itemProps3.xml><?xml version="1.0" encoding="utf-8"?>
<ds:datastoreItem xmlns:ds="http://schemas.openxmlformats.org/officeDocument/2006/customXml" ds:itemID="{46914365-4A61-4DFC-B02E-A7D5624AFF34}">
  <ds:schemaRefs>
    <ds:schemaRef ds:uri="http://schemas.microsoft.com/sharepoint/v3/contenttype/forms"/>
  </ds:schemaRefs>
</ds:datastoreItem>
</file>

<file path=docMetadata/LabelInfo.xml><?xml version="1.0" encoding="utf-8"?>
<clbl:labelList xmlns:clbl="http://schemas.microsoft.com/office/2020/mipLabelMetadata">
  <clbl:label id="{6197edc2-01c0-4b24-8919-8f827d5c4dfa}" enabled="0" method="" siteId="{6197edc2-01c0-4b24-8919-8f827d5c4dfa}" removed="1"/>
</clbl:labelList>
</file>

<file path=docProps/app.xml><?xml version="1.0" encoding="utf-8"?>
<Properties xmlns="http://schemas.openxmlformats.org/officeDocument/2006/extended-properties" xmlns:vt="http://schemas.openxmlformats.org/officeDocument/2006/docPropsVTypes">
  <Template/>
  <TotalTime>24562</TotalTime>
  <Words>5451</Words>
  <Application>Microsoft Office PowerPoint</Application>
  <PresentationFormat>Widescreen</PresentationFormat>
  <Paragraphs>345</Paragraphs>
  <Slides>39</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Avenir Heavy</vt:lpstr>
      <vt:lpstr>Calibri</vt:lpstr>
      <vt:lpstr>Courier New</vt:lpstr>
      <vt:lpstr>Symbol</vt:lpstr>
      <vt:lpstr>1_Office Theme</vt:lpstr>
      <vt:lpstr>Cybersecurity 2024</vt:lpstr>
      <vt:lpstr>Securing the Perimeter:</vt:lpstr>
      <vt:lpstr>Contents</vt:lpstr>
      <vt:lpstr>Physical Security Overview</vt:lpstr>
      <vt:lpstr>Physical Security – An Overview</vt:lpstr>
      <vt:lpstr>The Intersection of Physical Security and Cybersecurity</vt:lpstr>
      <vt:lpstr>Why Physical Security Matters in Rail and Transit</vt:lpstr>
      <vt:lpstr>Cybersecurity Implications for Rail Systems</vt:lpstr>
      <vt:lpstr>Physical Breaches In the News</vt:lpstr>
      <vt:lpstr>Why We Need Cyber Physical Assessments</vt:lpstr>
      <vt:lpstr>Why Conduct Cyber Physical Security Assessments?</vt:lpstr>
      <vt:lpstr>Benefits of Cyber-Physical Assessments</vt:lpstr>
      <vt:lpstr>Types of Cyber Physical Assessments</vt:lpstr>
      <vt:lpstr>Discovery Assessments – You Don’t Know What You Don’t Know</vt:lpstr>
      <vt:lpstr>Station Assessments – Securing High Traffic Areas</vt:lpstr>
      <vt:lpstr>Rail Yard Assessments – Securing Operational Hubs</vt:lpstr>
      <vt:lpstr>Office and Employee Area Assessments – Protecting Sensitive Information</vt:lpstr>
      <vt:lpstr>Developing A Cyber Physical Assessment Program</vt:lpstr>
      <vt:lpstr>Staring with Ad Hoc Assessments</vt:lpstr>
      <vt:lpstr>Reporting Findings to Leadership</vt:lpstr>
      <vt:lpstr>Developing a Targeted Assessment Plan</vt:lpstr>
      <vt:lpstr>Engaging Stakeholders - Building a Security Network</vt:lpstr>
      <vt:lpstr>Starting with Compliance Checks - Setting a Baseline</vt:lpstr>
      <vt:lpstr>Evolving to Practical Security Checks</vt:lpstr>
      <vt:lpstr>Communicating Results and Closing the Loop</vt:lpstr>
      <vt:lpstr>Tools &amp; Technologies</vt:lpstr>
      <vt:lpstr>Assessment Documentation</vt:lpstr>
      <vt:lpstr>Building Maps</vt:lpstr>
      <vt:lpstr>Testing Doors and Locks</vt:lpstr>
      <vt:lpstr>Badge Card Cloning</vt:lpstr>
      <vt:lpstr>Identifying Surveillance Blind Spots</vt:lpstr>
      <vt:lpstr>Social Engineering Techniques for Physical Assessments</vt:lpstr>
      <vt:lpstr>Documenting Tools</vt:lpstr>
      <vt:lpstr>Threat Modeling and Automated Reporting</vt:lpstr>
      <vt:lpstr>Common Challenges</vt:lpstr>
      <vt:lpstr>Challenge – Resistance from Staff</vt:lpstr>
      <vt:lpstr>Challenge - Logistical Constraints</vt:lpstr>
      <vt:lpstr>Challenge - Communicating Technical Findings to Non-Technical Stakeholders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Francelyn Fernandez</dc:creator>
  <cp:lastModifiedBy>AJ Kelly</cp:lastModifiedBy>
  <cp:revision>2</cp:revision>
  <dcterms:created xsi:type="dcterms:W3CDTF">2023-08-21T20:47:59Z</dcterms:created>
  <dcterms:modified xsi:type="dcterms:W3CDTF">2024-10-17T14:34:00Z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0x0101002E5B18A6CC496C4EB6D00C7F108B1CE2</vt:lpwstr>
  </property>
  <property fmtid="{D5CDD505-2E9C-101B-9397-08002B2CF9AE}" pid="3" name="MediaServiceImageTags">
    <vt:lpwstr/>
  </property>
  <property fmtid="{D5CDD505-2E9C-101B-9397-08002B2CF9AE}" pid="4" name="ArticulateGUID">
    <vt:lpwstr>93D90BA1-3618-4A00-9C31-01537C6EF8DC</vt:lpwstr>
  </property>
  <property fmtid="{D5CDD505-2E9C-101B-9397-08002B2CF9AE}" pid="5" name="ArticulatePath">
    <vt:lpwstr>https://amtrak.sharepoint.com/sites/CybersecurityStrategyandAwareness/Shared Documents/Templates/Amtrak Cyber PPT Template 2024</vt:lpwstr>
  </property>
</Properties>
</file>