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22"/>
  </p:notesMasterIdLst>
  <p:handoutMasterIdLst>
    <p:handoutMasterId r:id="rId23"/>
  </p:handoutMasterIdLst>
  <p:sldIdLst>
    <p:sldId id="257" r:id="rId5"/>
    <p:sldId id="1062" r:id="rId6"/>
    <p:sldId id="1063" r:id="rId7"/>
    <p:sldId id="1064" r:id="rId8"/>
    <p:sldId id="1061" r:id="rId9"/>
    <p:sldId id="1052" r:id="rId10"/>
    <p:sldId id="1053" r:id="rId11"/>
    <p:sldId id="1056" r:id="rId12"/>
    <p:sldId id="1057" r:id="rId13"/>
    <p:sldId id="1058" r:id="rId14"/>
    <p:sldId id="1059" r:id="rId15"/>
    <p:sldId id="1044" r:id="rId16"/>
    <p:sldId id="1047" r:id="rId17"/>
    <p:sldId id="1049" r:id="rId18"/>
    <p:sldId id="1048" r:id="rId19"/>
    <p:sldId id="1055" r:id="rId20"/>
    <p:sldId id="8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Juli" initials="AJ" lastIdx="6" clrIdx="0">
    <p:extLst>
      <p:ext uri="{19B8F6BF-5375-455C-9EA6-DF929625EA0E}">
        <p15:presenceInfo xmlns:p15="http://schemas.microsoft.com/office/powerpoint/2012/main" userId="S::Juli.Anderson@aecom.com::57ae67b0-c5bf-427d-8be6-dd75e71d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3B4"/>
    <a:srgbClr val="00353E"/>
    <a:srgbClr val="008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173B9-2316-46D8-9D07-5E2CA906036D}" v="1514" dt="2024-10-21T01:13:30.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 Manpreet" userId="0d83cf2f-494b-4084-8459-f64f6d52b469" providerId="ADAL" clId="{D7C173B9-2316-46D8-9D07-5E2CA906036D}"/>
    <pc:docChg chg="custSel addSld delSld modSld sldOrd">
      <pc:chgData name="Mann, Manpreet" userId="0d83cf2f-494b-4084-8459-f64f6d52b469" providerId="ADAL" clId="{D7C173B9-2316-46D8-9D07-5E2CA906036D}" dt="2024-10-21T01:21:36.357" v="2316" actId="27636"/>
      <pc:docMkLst>
        <pc:docMk/>
      </pc:docMkLst>
      <pc:sldChg chg="modSp mod">
        <pc:chgData name="Mann, Manpreet" userId="0d83cf2f-494b-4084-8459-f64f6d52b469" providerId="ADAL" clId="{D7C173B9-2316-46D8-9D07-5E2CA906036D}" dt="2024-10-21T01:21:36.357" v="2316" actId="27636"/>
        <pc:sldMkLst>
          <pc:docMk/>
          <pc:sldMk cId="403097705" sldId="257"/>
        </pc:sldMkLst>
        <pc:spChg chg="mod">
          <ac:chgData name="Mann, Manpreet" userId="0d83cf2f-494b-4084-8459-f64f6d52b469" providerId="ADAL" clId="{D7C173B9-2316-46D8-9D07-5E2CA906036D}" dt="2024-10-21T01:21:36.357" v="2316" actId="27636"/>
          <ac:spMkLst>
            <pc:docMk/>
            <pc:sldMk cId="403097705" sldId="257"/>
            <ac:spMk id="8" creationId="{B61E7FD2-0685-41AF-A030-B89115CD4170}"/>
          </ac:spMkLst>
        </pc:spChg>
      </pc:sldChg>
      <pc:sldChg chg="del">
        <pc:chgData name="Mann, Manpreet" userId="0d83cf2f-494b-4084-8459-f64f6d52b469" providerId="ADAL" clId="{D7C173B9-2316-46D8-9D07-5E2CA906036D}" dt="2024-10-20T19:27:19.682" v="0" actId="47"/>
        <pc:sldMkLst>
          <pc:docMk/>
          <pc:sldMk cId="4229020925" sldId="1043"/>
        </pc:sldMkLst>
      </pc:sldChg>
      <pc:sldChg chg="modSp mod ord">
        <pc:chgData name="Mann, Manpreet" userId="0d83cf2f-494b-4084-8459-f64f6d52b469" providerId="ADAL" clId="{D7C173B9-2316-46D8-9D07-5E2CA906036D}" dt="2024-10-21T01:00:51.911" v="1953" actId="20577"/>
        <pc:sldMkLst>
          <pc:docMk/>
          <pc:sldMk cId="530930452" sldId="1044"/>
        </pc:sldMkLst>
        <pc:spChg chg="mod">
          <ac:chgData name="Mann, Manpreet" userId="0d83cf2f-494b-4084-8459-f64f6d52b469" providerId="ADAL" clId="{D7C173B9-2316-46D8-9D07-5E2CA906036D}" dt="2024-10-21T01:00:51.911" v="1953" actId="20577"/>
          <ac:spMkLst>
            <pc:docMk/>
            <pc:sldMk cId="530930452" sldId="1044"/>
            <ac:spMk id="3" creationId="{5D5017E2-483F-F29B-90E2-BC067DEA5E55}"/>
          </ac:spMkLst>
        </pc:spChg>
      </pc:sldChg>
      <pc:sldChg chg="modSp mod ord">
        <pc:chgData name="Mann, Manpreet" userId="0d83cf2f-494b-4084-8459-f64f6d52b469" providerId="ADAL" clId="{D7C173B9-2316-46D8-9D07-5E2CA906036D}" dt="2024-10-21T01:21:01.754" v="2302" actId="20577"/>
        <pc:sldMkLst>
          <pc:docMk/>
          <pc:sldMk cId="1792967815" sldId="1047"/>
        </pc:sldMkLst>
        <pc:spChg chg="mod">
          <ac:chgData name="Mann, Manpreet" userId="0d83cf2f-494b-4084-8459-f64f6d52b469" providerId="ADAL" clId="{D7C173B9-2316-46D8-9D07-5E2CA906036D}" dt="2024-10-21T01:21:01.754" v="2302" actId="20577"/>
          <ac:spMkLst>
            <pc:docMk/>
            <pc:sldMk cId="1792967815" sldId="1047"/>
            <ac:spMk id="3" creationId="{5D5017E2-483F-F29B-90E2-BC067DEA5E55}"/>
          </ac:spMkLst>
        </pc:spChg>
      </pc:sldChg>
      <pc:sldChg chg="modSp mod ord">
        <pc:chgData name="Mann, Manpreet" userId="0d83cf2f-494b-4084-8459-f64f6d52b469" providerId="ADAL" clId="{D7C173B9-2316-46D8-9D07-5E2CA906036D}" dt="2024-10-21T01:20:54.476" v="2298" actId="20577"/>
        <pc:sldMkLst>
          <pc:docMk/>
          <pc:sldMk cId="3387284674" sldId="1048"/>
        </pc:sldMkLst>
        <pc:spChg chg="mod">
          <ac:chgData name="Mann, Manpreet" userId="0d83cf2f-494b-4084-8459-f64f6d52b469" providerId="ADAL" clId="{D7C173B9-2316-46D8-9D07-5E2CA906036D}" dt="2024-10-21T01:20:54.476" v="2298" actId="20577"/>
          <ac:spMkLst>
            <pc:docMk/>
            <pc:sldMk cId="3387284674" sldId="1048"/>
            <ac:spMk id="3" creationId="{5D5017E2-483F-F29B-90E2-BC067DEA5E55}"/>
          </ac:spMkLst>
        </pc:spChg>
      </pc:sldChg>
      <pc:sldChg chg="modSp mod ord">
        <pc:chgData name="Mann, Manpreet" userId="0d83cf2f-494b-4084-8459-f64f6d52b469" providerId="ADAL" clId="{D7C173B9-2316-46D8-9D07-5E2CA906036D}" dt="2024-10-21T01:20:58.401" v="2300" actId="20577"/>
        <pc:sldMkLst>
          <pc:docMk/>
          <pc:sldMk cId="50063453" sldId="1049"/>
        </pc:sldMkLst>
        <pc:spChg chg="mod">
          <ac:chgData name="Mann, Manpreet" userId="0d83cf2f-494b-4084-8459-f64f6d52b469" providerId="ADAL" clId="{D7C173B9-2316-46D8-9D07-5E2CA906036D}" dt="2024-10-21T01:20:58.401" v="2300" actId="20577"/>
          <ac:spMkLst>
            <pc:docMk/>
            <pc:sldMk cId="50063453" sldId="1049"/>
            <ac:spMk id="3" creationId="{5D5017E2-483F-F29B-90E2-BC067DEA5E55}"/>
          </ac:spMkLst>
        </pc:spChg>
      </pc:sldChg>
      <pc:sldChg chg="del">
        <pc:chgData name="Mann, Manpreet" userId="0d83cf2f-494b-4084-8459-f64f6d52b469" providerId="ADAL" clId="{D7C173B9-2316-46D8-9D07-5E2CA906036D}" dt="2024-10-20T19:27:20.241" v="1" actId="47"/>
        <pc:sldMkLst>
          <pc:docMk/>
          <pc:sldMk cId="749242681" sldId="1050"/>
        </pc:sldMkLst>
      </pc:sldChg>
      <pc:sldChg chg="modSp del mod ord">
        <pc:chgData name="Mann, Manpreet" userId="0d83cf2f-494b-4084-8459-f64f6d52b469" providerId="ADAL" clId="{D7C173B9-2316-46D8-9D07-5E2CA906036D}" dt="2024-10-21T01:20:19.507" v="2295" actId="47"/>
        <pc:sldMkLst>
          <pc:docMk/>
          <pc:sldMk cId="3576787679" sldId="1051"/>
        </pc:sldMkLst>
        <pc:spChg chg="mod">
          <ac:chgData name="Mann, Manpreet" userId="0d83cf2f-494b-4084-8459-f64f6d52b469" providerId="ADAL" clId="{D7C173B9-2316-46D8-9D07-5E2CA906036D}" dt="2024-10-21T01:19:28.807" v="2253" actId="20577"/>
          <ac:spMkLst>
            <pc:docMk/>
            <pc:sldMk cId="3576787679" sldId="1051"/>
            <ac:spMk id="3" creationId="{5D5017E2-483F-F29B-90E2-BC067DEA5E55}"/>
          </ac:spMkLst>
        </pc:spChg>
      </pc:sldChg>
      <pc:sldChg chg="addSp modSp mod modClrScheme chgLayout">
        <pc:chgData name="Mann, Manpreet" userId="0d83cf2f-494b-4084-8459-f64f6d52b469" providerId="ADAL" clId="{D7C173B9-2316-46D8-9D07-5E2CA906036D}" dt="2024-10-21T01:13:36.980" v="2222" actId="26606"/>
        <pc:sldMkLst>
          <pc:docMk/>
          <pc:sldMk cId="1855013325" sldId="1052"/>
        </pc:sldMkLst>
        <pc:spChg chg="mod">
          <ac:chgData name="Mann, Manpreet" userId="0d83cf2f-494b-4084-8459-f64f6d52b469" providerId="ADAL" clId="{D7C173B9-2316-46D8-9D07-5E2CA906036D}" dt="2024-10-21T01:13:36.980" v="2222" actId="26606"/>
          <ac:spMkLst>
            <pc:docMk/>
            <pc:sldMk cId="1855013325" sldId="1052"/>
            <ac:spMk id="2" creationId="{DEC80C15-BA9E-EA35-53DE-D2CA6BDF7A36}"/>
          </ac:spMkLst>
        </pc:spChg>
        <pc:spChg chg="mod ord">
          <ac:chgData name="Mann, Manpreet" userId="0d83cf2f-494b-4084-8459-f64f6d52b469" providerId="ADAL" clId="{D7C173B9-2316-46D8-9D07-5E2CA906036D}" dt="2024-10-21T01:13:36.980" v="2222" actId="26606"/>
          <ac:spMkLst>
            <pc:docMk/>
            <pc:sldMk cId="1855013325" sldId="1052"/>
            <ac:spMk id="3" creationId="{5D5017E2-483F-F29B-90E2-BC067DEA5E55}"/>
          </ac:spMkLst>
        </pc:spChg>
        <pc:picChg chg="add mod">
          <ac:chgData name="Mann, Manpreet" userId="0d83cf2f-494b-4084-8459-f64f6d52b469" providerId="ADAL" clId="{D7C173B9-2316-46D8-9D07-5E2CA906036D}" dt="2024-10-21T01:13:36.980" v="2222" actId="26606"/>
          <ac:picMkLst>
            <pc:docMk/>
            <pc:sldMk cId="1855013325" sldId="1052"/>
            <ac:picMk id="4" creationId="{0FB4A9B2-6667-365D-A345-513806D1E37C}"/>
          </ac:picMkLst>
        </pc:picChg>
      </pc:sldChg>
      <pc:sldChg chg="addSp modSp mod modClrScheme chgLayout">
        <pc:chgData name="Mann, Manpreet" userId="0d83cf2f-494b-4084-8459-f64f6d52b469" providerId="ADAL" clId="{D7C173B9-2316-46D8-9D07-5E2CA906036D}" dt="2024-10-21T01:18:20.905" v="2247" actId="20577"/>
        <pc:sldMkLst>
          <pc:docMk/>
          <pc:sldMk cId="3858637822" sldId="1053"/>
        </pc:sldMkLst>
        <pc:spChg chg="mod">
          <ac:chgData name="Mann, Manpreet" userId="0d83cf2f-494b-4084-8459-f64f6d52b469" providerId="ADAL" clId="{D7C173B9-2316-46D8-9D07-5E2CA906036D}" dt="2024-10-21T01:18:20.905" v="2247" actId="20577"/>
          <ac:spMkLst>
            <pc:docMk/>
            <pc:sldMk cId="3858637822" sldId="1053"/>
            <ac:spMk id="2" creationId="{DEC80C15-BA9E-EA35-53DE-D2CA6BDF7A36}"/>
          </ac:spMkLst>
        </pc:spChg>
        <pc:spChg chg="mod ord">
          <ac:chgData name="Mann, Manpreet" userId="0d83cf2f-494b-4084-8459-f64f6d52b469" providerId="ADAL" clId="{D7C173B9-2316-46D8-9D07-5E2CA906036D}" dt="2024-10-21T01:16:12.512" v="2225" actId="26606"/>
          <ac:spMkLst>
            <pc:docMk/>
            <pc:sldMk cId="3858637822" sldId="1053"/>
            <ac:spMk id="3" creationId="{5D5017E2-483F-F29B-90E2-BC067DEA5E55}"/>
          </ac:spMkLst>
        </pc:spChg>
        <pc:picChg chg="add mod">
          <ac:chgData name="Mann, Manpreet" userId="0d83cf2f-494b-4084-8459-f64f6d52b469" providerId="ADAL" clId="{D7C173B9-2316-46D8-9D07-5E2CA906036D}" dt="2024-10-21T01:16:25.830" v="2227" actId="14100"/>
          <ac:picMkLst>
            <pc:docMk/>
            <pc:sldMk cId="3858637822" sldId="1053"/>
            <ac:picMk id="5" creationId="{BDEEB011-7C47-FE4E-CCD6-30BC33C6DCA8}"/>
          </ac:picMkLst>
        </pc:picChg>
        <pc:picChg chg="add mod">
          <ac:chgData name="Mann, Manpreet" userId="0d83cf2f-494b-4084-8459-f64f6d52b469" providerId="ADAL" clId="{D7C173B9-2316-46D8-9D07-5E2CA906036D}" dt="2024-10-21T01:17:12.527" v="2231" actId="1076"/>
          <ac:picMkLst>
            <pc:docMk/>
            <pc:sldMk cId="3858637822" sldId="1053"/>
            <ac:picMk id="7" creationId="{A6BE7221-0FDA-6B98-3C2B-C00104BD66B0}"/>
          </ac:picMkLst>
        </pc:picChg>
      </pc:sldChg>
      <pc:sldChg chg="modSp mod ord">
        <pc:chgData name="Mann, Manpreet" userId="0d83cf2f-494b-4084-8459-f64f6d52b469" providerId="ADAL" clId="{D7C173B9-2316-46D8-9D07-5E2CA906036D}" dt="2024-10-21T01:20:12.974" v="2294" actId="20577"/>
        <pc:sldMkLst>
          <pc:docMk/>
          <pc:sldMk cId="3258485992" sldId="1055"/>
        </pc:sldMkLst>
        <pc:spChg chg="mod">
          <ac:chgData name="Mann, Manpreet" userId="0d83cf2f-494b-4084-8459-f64f6d52b469" providerId="ADAL" clId="{D7C173B9-2316-46D8-9D07-5E2CA906036D}" dt="2024-10-21T01:20:12.974" v="2294" actId="20577"/>
          <ac:spMkLst>
            <pc:docMk/>
            <pc:sldMk cId="3258485992" sldId="1055"/>
            <ac:spMk id="2" creationId="{DEC80C15-BA9E-EA35-53DE-D2CA6BDF7A36}"/>
          </ac:spMkLst>
        </pc:spChg>
        <pc:spChg chg="mod">
          <ac:chgData name="Mann, Manpreet" userId="0d83cf2f-494b-4084-8459-f64f6d52b469" providerId="ADAL" clId="{D7C173B9-2316-46D8-9D07-5E2CA906036D}" dt="2024-10-21T01:20:05.589" v="2279" actId="20577"/>
          <ac:spMkLst>
            <pc:docMk/>
            <pc:sldMk cId="3258485992" sldId="1055"/>
            <ac:spMk id="3" creationId="{5D5017E2-483F-F29B-90E2-BC067DEA5E55}"/>
          </ac:spMkLst>
        </pc:spChg>
      </pc:sldChg>
      <pc:sldChg chg="modSp mod">
        <pc:chgData name="Mann, Manpreet" userId="0d83cf2f-494b-4084-8459-f64f6d52b469" providerId="ADAL" clId="{D7C173B9-2316-46D8-9D07-5E2CA906036D}" dt="2024-10-21T01:00:18.163" v="1943" actId="20577"/>
        <pc:sldMkLst>
          <pc:docMk/>
          <pc:sldMk cId="1639502290" sldId="1056"/>
        </pc:sldMkLst>
        <pc:spChg chg="mod">
          <ac:chgData name="Mann, Manpreet" userId="0d83cf2f-494b-4084-8459-f64f6d52b469" providerId="ADAL" clId="{D7C173B9-2316-46D8-9D07-5E2CA906036D}" dt="2024-10-21T01:00:18.163" v="1943" actId="20577"/>
          <ac:spMkLst>
            <pc:docMk/>
            <pc:sldMk cId="1639502290" sldId="1056"/>
            <ac:spMk id="3" creationId="{5D5017E2-483F-F29B-90E2-BC067DEA5E55}"/>
          </ac:spMkLst>
        </pc:spChg>
      </pc:sldChg>
      <pc:sldChg chg="modSp mod">
        <pc:chgData name="Mann, Manpreet" userId="0d83cf2f-494b-4084-8459-f64f6d52b469" providerId="ADAL" clId="{D7C173B9-2316-46D8-9D07-5E2CA906036D}" dt="2024-10-21T01:00:22.413" v="1945" actId="20577"/>
        <pc:sldMkLst>
          <pc:docMk/>
          <pc:sldMk cId="3327588334" sldId="1057"/>
        </pc:sldMkLst>
        <pc:spChg chg="mod">
          <ac:chgData name="Mann, Manpreet" userId="0d83cf2f-494b-4084-8459-f64f6d52b469" providerId="ADAL" clId="{D7C173B9-2316-46D8-9D07-5E2CA906036D}" dt="2024-10-21T01:00:22.413" v="1945" actId="20577"/>
          <ac:spMkLst>
            <pc:docMk/>
            <pc:sldMk cId="3327588334" sldId="1057"/>
            <ac:spMk id="3" creationId="{5D5017E2-483F-F29B-90E2-BC067DEA5E55}"/>
          </ac:spMkLst>
        </pc:spChg>
      </pc:sldChg>
      <pc:sldChg chg="modSp mod">
        <pc:chgData name="Mann, Manpreet" userId="0d83cf2f-494b-4084-8459-f64f6d52b469" providerId="ADAL" clId="{D7C173B9-2316-46D8-9D07-5E2CA906036D}" dt="2024-10-21T01:00:26.991" v="1947" actId="20577"/>
        <pc:sldMkLst>
          <pc:docMk/>
          <pc:sldMk cId="1771897086" sldId="1058"/>
        </pc:sldMkLst>
        <pc:spChg chg="mod">
          <ac:chgData name="Mann, Manpreet" userId="0d83cf2f-494b-4084-8459-f64f6d52b469" providerId="ADAL" clId="{D7C173B9-2316-46D8-9D07-5E2CA906036D}" dt="2024-10-21T01:00:26.991" v="1947" actId="20577"/>
          <ac:spMkLst>
            <pc:docMk/>
            <pc:sldMk cId="1771897086" sldId="1058"/>
            <ac:spMk id="3" creationId="{5D5017E2-483F-F29B-90E2-BC067DEA5E55}"/>
          </ac:spMkLst>
        </pc:spChg>
      </pc:sldChg>
      <pc:sldChg chg="modSp mod">
        <pc:chgData name="Mann, Manpreet" userId="0d83cf2f-494b-4084-8459-f64f6d52b469" providerId="ADAL" clId="{D7C173B9-2316-46D8-9D07-5E2CA906036D}" dt="2024-10-21T01:00:31.907" v="1949" actId="20577"/>
        <pc:sldMkLst>
          <pc:docMk/>
          <pc:sldMk cId="2096789389" sldId="1059"/>
        </pc:sldMkLst>
        <pc:spChg chg="mod">
          <ac:chgData name="Mann, Manpreet" userId="0d83cf2f-494b-4084-8459-f64f6d52b469" providerId="ADAL" clId="{D7C173B9-2316-46D8-9D07-5E2CA906036D}" dt="2024-10-21T01:00:31.907" v="1949" actId="20577"/>
          <ac:spMkLst>
            <pc:docMk/>
            <pc:sldMk cId="2096789389" sldId="1059"/>
            <ac:spMk id="3" creationId="{5D5017E2-483F-F29B-90E2-BC067DEA5E55}"/>
          </ac:spMkLst>
        </pc:spChg>
      </pc:sldChg>
      <pc:sldChg chg="del ord">
        <pc:chgData name="Mann, Manpreet" userId="0d83cf2f-494b-4084-8459-f64f6d52b469" providerId="ADAL" clId="{D7C173B9-2316-46D8-9D07-5E2CA906036D}" dt="2024-10-21T01:20:25.989" v="2296" actId="47"/>
        <pc:sldMkLst>
          <pc:docMk/>
          <pc:sldMk cId="1114373710" sldId="1060"/>
        </pc:sldMkLst>
      </pc:sldChg>
      <pc:sldChg chg="modSp new mod ord">
        <pc:chgData name="Mann, Manpreet" userId="0d83cf2f-494b-4084-8459-f64f6d52b469" providerId="ADAL" clId="{D7C173B9-2316-46D8-9D07-5E2CA906036D}" dt="2024-10-21T01:10:00.876" v="2218" actId="20577"/>
        <pc:sldMkLst>
          <pc:docMk/>
          <pc:sldMk cId="738456113" sldId="1061"/>
        </pc:sldMkLst>
        <pc:spChg chg="mod">
          <ac:chgData name="Mann, Manpreet" userId="0d83cf2f-494b-4084-8459-f64f6d52b469" providerId="ADAL" clId="{D7C173B9-2316-46D8-9D07-5E2CA906036D}" dt="2024-10-21T01:10:00.876" v="2218" actId="20577"/>
          <ac:spMkLst>
            <pc:docMk/>
            <pc:sldMk cId="738456113" sldId="1061"/>
            <ac:spMk id="2" creationId="{15E620B0-659A-91A6-0851-2CA67C1FD620}"/>
          </ac:spMkLst>
        </pc:spChg>
        <pc:spChg chg="mod">
          <ac:chgData name="Mann, Manpreet" userId="0d83cf2f-494b-4084-8459-f64f6d52b469" providerId="ADAL" clId="{D7C173B9-2316-46D8-9D07-5E2CA906036D}" dt="2024-10-20T19:54:54.142" v="362" actId="20577"/>
          <ac:spMkLst>
            <pc:docMk/>
            <pc:sldMk cId="738456113" sldId="1061"/>
            <ac:spMk id="3" creationId="{1C4F2393-10E8-0AD3-E634-74752CFFFE90}"/>
          </ac:spMkLst>
        </pc:spChg>
      </pc:sldChg>
      <pc:sldChg chg="modSp add mod">
        <pc:chgData name="Mann, Manpreet" userId="0d83cf2f-494b-4084-8459-f64f6d52b469" providerId="ADAL" clId="{D7C173B9-2316-46D8-9D07-5E2CA906036D}" dt="2024-10-20T20:25:21.526" v="1219" actId="20577"/>
        <pc:sldMkLst>
          <pc:docMk/>
          <pc:sldMk cId="2856316171" sldId="1062"/>
        </pc:sldMkLst>
        <pc:spChg chg="mod">
          <ac:chgData name="Mann, Manpreet" userId="0d83cf2f-494b-4084-8459-f64f6d52b469" providerId="ADAL" clId="{D7C173B9-2316-46D8-9D07-5E2CA906036D}" dt="2024-10-20T20:25:21.526" v="1219" actId="20577"/>
          <ac:spMkLst>
            <pc:docMk/>
            <pc:sldMk cId="2856316171" sldId="1062"/>
            <ac:spMk id="2" creationId="{15E620B0-659A-91A6-0851-2CA67C1FD620}"/>
          </ac:spMkLst>
        </pc:spChg>
        <pc:spChg chg="mod">
          <ac:chgData name="Mann, Manpreet" userId="0d83cf2f-494b-4084-8459-f64f6d52b469" providerId="ADAL" clId="{D7C173B9-2316-46D8-9D07-5E2CA906036D}" dt="2024-10-20T20:24:26.532" v="1137" actId="20577"/>
          <ac:spMkLst>
            <pc:docMk/>
            <pc:sldMk cId="2856316171" sldId="1062"/>
            <ac:spMk id="3" creationId="{1C4F2393-10E8-0AD3-E634-74752CFFFE90}"/>
          </ac:spMkLst>
        </pc:spChg>
      </pc:sldChg>
      <pc:sldChg chg="modSp add mod">
        <pc:chgData name="Mann, Manpreet" userId="0d83cf2f-494b-4084-8459-f64f6d52b469" providerId="ADAL" clId="{D7C173B9-2316-46D8-9D07-5E2CA906036D}" dt="2024-10-21T00:58:14.564" v="1937" actId="20577"/>
        <pc:sldMkLst>
          <pc:docMk/>
          <pc:sldMk cId="2874143987" sldId="1063"/>
        </pc:sldMkLst>
        <pc:spChg chg="mod">
          <ac:chgData name="Mann, Manpreet" userId="0d83cf2f-494b-4084-8459-f64f6d52b469" providerId="ADAL" clId="{D7C173B9-2316-46D8-9D07-5E2CA906036D}" dt="2024-10-21T00:58:05.937" v="1928" actId="20577"/>
          <ac:spMkLst>
            <pc:docMk/>
            <pc:sldMk cId="2874143987" sldId="1063"/>
            <ac:spMk id="2" creationId="{15E620B0-659A-91A6-0851-2CA67C1FD620}"/>
          </ac:spMkLst>
        </pc:spChg>
        <pc:spChg chg="mod">
          <ac:chgData name="Mann, Manpreet" userId="0d83cf2f-494b-4084-8459-f64f6d52b469" providerId="ADAL" clId="{D7C173B9-2316-46D8-9D07-5E2CA906036D}" dt="2024-10-21T00:58:14.564" v="1937" actId="20577"/>
          <ac:spMkLst>
            <pc:docMk/>
            <pc:sldMk cId="2874143987" sldId="1063"/>
            <ac:spMk id="3" creationId="{1C4F2393-10E8-0AD3-E634-74752CFFFE90}"/>
          </ac:spMkLst>
        </pc:spChg>
      </pc:sldChg>
      <pc:sldChg chg="addSp delSp modSp add mod setBg">
        <pc:chgData name="Mann, Manpreet" userId="0d83cf2f-494b-4084-8459-f64f6d52b469" providerId="ADAL" clId="{D7C173B9-2316-46D8-9D07-5E2CA906036D}" dt="2024-10-21T01:07:38.869" v="2051" actId="14100"/>
        <pc:sldMkLst>
          <pc:docMk/>
          <pc:sldMk cId="2019782432" sldId="1064"/>
        </pc:sldMkLst>
        <pc:spChg chg="del mod">
          <ac:chgData name="Mann, Manpreet" userId="0d83cf2f-494b-4084-8459-f64f6d52b469" providerId="ADAL" clId="{D7C173B9-2316-46D8-9D07-5E2CA906036D}" dt="2024-10-21T01:04:30.290" v="2032" actId="478"/>
          <ac:spMkLst>
            <pc:docMk/>
            <pc:sldMk cId="2019782432" sldId="1064"/>
            <ac:spMk id="2" creationId="{15E620B0-659A-91A6-0851-2CA67C1FD620}"/>
          </ac:spMkLst>
        </pc:spChg>
        <pc:spChg chg="mod">
          <ac:chgData name="Mann, Manpreet" userId="0d83cf2f-494b-4084-8459-f64f6d52b469" providerId="ADAL" clId="{D7C173B9-2316-46D8-9D07-5E2CA906036D}" dt="2024-10-21T01:04:07.189" v="2027" actId="20577"/>
          <ac:spMkLst>
            <pc:docMk/>
            <pc:sldMk cId="2019782432" sldId="1064"/>
            <ac:spMk id="3" creationId="{1C4F2393-10E8-0AD3-E634-74752CFFFE90}"/>
          </ac:spMkLst>
        </pc:spChg>
        <pc:spChg chg="add del mod">
          <ac:chgData name="Mann, Manpreet" userId="0d83cf2f-494b-4084-8459-f64f6d52b469" providerId="ADAL" clId="{D7C173B9-2316-46D8-9D07-5E2CA906036D}" dt="2024-10-21T01:04:34.780" v="2033" actId="478"/>
          <ac:spMkLst>
            <pc:docMk/>
            <pc:sldMk cId="2019782432" sldId="1064"/>
            <ac:spMk id="6" creationId="{A034436E-A73A-E91A-334C-0B1A255D505C}"/>
          </ac:spMkLst>
        </pc:spChg>
        <pc:spChg chg="add mod ord">
          <ac:chgData name="Mann, Manpreet" userId="0d83cf2f-494b-4084-8459-f64f6d52b469" providerId="ADAL" clId="{D7C173B9-2316-46D8-9D07-5E2CA906036D}" dt="2024-10-21T01:06:12.556" v="2042" actId="14100"/>
          <ac:spMkLst>
            <pc:docMk/>
            <pc:sldMk cId="2019782432" sldId="1064"/>
            <ac:spMk id="7" creationId="{366FAF03-B5DE-A3AE-8254-0562C5C0EA21}"/>
          </ac:spMkLst>
        </pc:spChg>
        <pc:spChg chg="add mod ord">
          <ac:chgData name="Mann, Manpreet" userId="0d83cf2f-494b-4084-8459-f64f6d52b469" providerId="ADAL" clId="{D7C173B9-2316-46D8-9D07-5E2CA906036D}" dt="2024-10-21T01:07:38.869" v="2051" actId="14100"/>
          <ac:spMkLst>
            <pc:docMk/>
            <pc:sldMk cId="2019782432" sldId="1064"/>
            <ac:spMk id="8" creationId="{43F59939-DD6B-7FE2-362C-878C5C8A7417}"/>
          </ac:spMkLst>
        </pc:spChg>
        <pc:picChg chg="add mod">
          <ac:chgData name="Mann, Manpreet" userId="0d83cf2f-494b-4084-8459-f64f6d52b469" providerId="ADAL" clId="{D7C173B9-2316-46D8-9D07-5E2CA906036D}" dt="2024-10-21T01:05:17.303" v="2038" actId="1076"/>
          <ac:picMkLst>
            <pc:docMk/>
            <pc:sldMk cId="2019782432" sldId="1064"/>
            <ac:picMk id="4" creationId="{4E59D9D7-8EB9-42DC-DC87-B0CE844FDE48}"/>
          </ac:picMkLst>
        </pc:picChg>
      </pc:sldChg>
    </pc:docChg>
  </pc:docChgLst>
  <pc:docChgLst>
    <pc:chgData name="Mann, Manpreet" userId="0d83cf2f-494b-4084-8459-f64f6d52b469" providerId="ADAL" clId="{82C77706-C242-4EE1-9AC1-2F51286E3C77}"/>
    <pc:docChg chg="custSel modSld">
      <pc:chgData name="Mann, Manpreet" userId="0d83cf2f-494b-4084-8459-f64f6d52b469" providerId="ADAL" clId="{82C77706-C242-4EE1-9AC1-2F51286E3C77}" dt="2024-10-20T19:03:13.389" v="90" actId="20577"/>
      <pc:docMkLst>
        <pc:docMk/>
      </pc:docMkLst>
      <pc:sldChg chg="modSp mod">
        <pc:chgData name="Mann, Manpreet" userId="0d83cf2f-494b-4084-8459-f64f6d52b469" providerId="ADAL" clId="{82C77706-C242-4EE1-9AC1-2F51286E3C77}" dt="2024-10-20T19:03:13.389" v="90" actId="20577"/>
        <pc:sldMkLst>
          <pc:docMk/>
          <pc:sldMk cId="403097705" sldId="257"/>
        </pc:sldMkLst>
        <pc:spChg chg="mod">
          <ac:chgData name="Mann, Manpreet" userId="0d83cf2f-494b-4084-8459-f64f6d52b469" providerId="ADAL" clId="{82C77706-C242-4EE1-9AC1-2F51286E3C77}" dt="2024-10-20T19:01:53.218" v="30" actId="20577"/>
          <ac:spMkLst>
            <pc:docMk/>
            <pc:sldMk cId="403097705" sldId="257"/>
            <ac:spMk id="8" creationId="{B61E7FD2-0685-41AF-A030-B89115CD4170}"/>
          </ac:spMkLst>
        </pc:spChg>
        <pc:spChg chg="mod">
          <ac:chgData name="Mann, Manpreet" userId="0d83cf2f-494b-4084-8459-f64f6d52b469" providerId="ADAL" clId="{82C77706-C242-4EE1-9AC1-2F51286E3C77}" dt="2024-10-20T19:03:13.389" v="90" actId="20577"/>
          <ac:spMkLst>
            <pc:docMk/>
            <pc:sldMk cId="403097705" sldId="257"/>
            <ac:spMk id="9" creationId="{83A46029-BBC8-4761-93A8-13141ABB3D9A}"/>
          </ac:spMkLst>
        </pc:spChg>
        <pc:spChg chg="mod">
          <ac:chgData name="Mann, Manpreet" userId="0d83cf2f-494b-4084-8459-f64f6d52b469" providerId="ADAL" clId="{82C77706-C242-4EE1-9AC1-2F51286E3C77}" dt="2024-10-20T19:02:07.814" v="42" actId="20577"/>
          <ac:spMkLst>
            <pc:docMk/>
            <pc:sldMk cId="403097705" sldId="257"/>
            <ac:spMk id="10" creationId="{0376440F-0896-4800-9CEC-B1AD031E94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E3882-0BF3-5946-AD16-CB31A6186C76}" type="datetimeFigureOut">
              <a:rPr lang="en-US" smtClean="0">
                <a:latin typeface="Arial" panose="020B0604020202020204" pitchFamily="34" charset="0"/>
              </a:rPr>
              <a:t>10/20/2024</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6093B4-28C5-2C41-96A7-876B0C3BBCAA}"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75C0BD8-5BB6-1644-9134-A1B76167D788}" type="datetimeFigureOut">
              <a:rPr lang="en-US" smtClean="0"/>
              <a:pPr/>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8C55B8A-C5DE-4D47-97EA-5DFACE786064}" type="slidenum">
              <a:rPr lang="en-US" smtClean="0"/>
              <a:pPr/>
              <a:t>‹#›</a:t>
            </a:fld>
            <a:endParaRPr lang="en-US"/>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t>17</a:t>
            </a:fld>
            <a:endParaRPr lang="en-US"/>
          </a:p>
        </p:txBody>
      </p:sp>
    </p:spTree>
    <p:extLst>
      <p:ext uri="{BB962C8B-B14F-4D97-AF65-F5344CB8AC3E}">
        <p14:creationId xmlns:p14="http://schemas.microsoft.com/office/powerpoint/2010/main" val="2383225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3 Divider (Whit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C795F500-A989-A649-8B6E-0AA166D22EFD}"/>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562A16E-8913-964D-B8A0-DA0498FA87E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A0580ED2-D388-2C4C-B460-4ABC1ED3DC1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486950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2 Cover (Teal/Green)">
    <p:bg>
      <p:bgPr>
        <a:solidFill>
          <a:schemeClr val="tx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E7099E8-E73F-4469-8077-24D03521D11D}"/>
              </a:ext>
            </a:extLst>
          </p:cNvPr>
          <p:cNvGrpSpPr/>
          <p:nvPr userDrawn="1"/>
        </p:nvGrpSpPr>
        <p:grpSpPr>
          <a:xfrm>
            <a:off x="10601983" y="286755"/>
            <a:ext cx="1297917" cy="302151"/>
            <a:chOff x="10601983" y="286755"/>
            <a:chExt cx="1297917" cy="302151"/>
          </a:xfrm>
          <a:solidFill>
            <a:schemeClr val="bg1"/>
          </a:solidFill>
        </p:grpSpPr>
        <p:sp>
          <p:nvSpPr>
            <p:cNvPr id="47" name="Freeform 5">
              <a:extLst>
                <a:ext uri="{FF2B5EF4-FFF2-40B4-BE49-F238E27FC236}">
                  <a16:creationId xmlns:a16="http://schemas.microsoft.com/office/drawing/2014/main" id="{C2B13C63-1F33-4EE8-A600-0FF5DD14D062}"/>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82BC188B-98D0-46E1-A6C5-ED20069FBEEB}"/>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6000BFE9-ADCC-4EFD-B2E4-FC095C34D642}"/>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905D047C-4AF9-4B42-A2C9-44DD714E682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AC229751-CFF8-4B06-9F8E-B1C4793B536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7910B289-4576-4F83-BBC1-AF0735EF0462}"/>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ext Placeholder 4">
            <a:extLst>
              <a:ext uri="{FF2B5EF4-FFF2-40B4-BE49-F238E27FC236}">
                <a16:creationId xmlns:a16="http://schemas.microsoft.com/office/drawing/2014/main" id="{F8E6638F-D5ED-F74C-910D-E5FA1BA8F5E2}"/>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18" name="Text Placeholder 4">
            <a:extLst>
              <a:ext uri="{FF2B5EF4-FFF2-40B4-BE49-F238E27FC236}">
                <a16:creationId xmlns:a16="http://schemas.microsoft.com/office/drawing/2014/main" id="{419EA15C-E150-9246-A4CF-9C436C47E9A0}"/>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19" name="Text Placeholder 4">
            <a:extLst>
              <a:ext uri="{FF2B5EF4-FFF2-40B4-BE49-F238E27FC236}">
                <a16:creationId xmlns:a16="http://schemas.microsoft.com/office/drawing/2014/main" id="{414721D2-7349-ED45-9774-CF660811A2A5}"/>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0" name="Graphic 24">
            <a:extLst>
              <a:ext uri="{FF2B5EF4-FFF2-40B4-BE49-F238E27FC236}">
                <a16:creationId xmlns:a16="http://schemas.microsoft.com/office/drawing/2014/main" id="{58AA9C9E-55FC-D34E-96A4-64152F1E2F30}"/>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60299C50-46D1-A74B-81CB-A0C1DF2F0B41}"/>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309CA6F1-5650-8842-ADDA-61864A0B18F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06A4A51C-6718-AE4D-A3A6-4125B8E23F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44347444"/>
      </p:ext>
    </p:extLst>
  </p:cSld>
  <p:clrMapOvr>
    <a:masterClrMapping/>
  </p:clrMapOvr>
  <p:extLst>
    <p:ext uri="{DCECCB84-F9BA-43D5-87BE-67443E8EF086}">
      <p15:sldGuideLst xmlns:p15="http://schemas.microsoft.com/office/powerpoint/2012/main">
        <p15:guide id="1" pos="2207" userDrawn="1">
          <p15:clr>
            <a:srgbClr val="A4A3A4"/>
          </p15:clr>
        </p15:guide>
        <p15:guide id="2" pos="547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3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grpSp>
        <p:nvGrpSpPr>
          <p:cNvPr id="45" name="Group 44">
            <a:extLst>
              <a:ext uri="{FF2B5EF4-FFF2-40B4-BE49-F238E27FC236}">
                <a16:creationId xmlns:a16="http://schemas.microsoft.com/office/drawing/2014/main" id="{4F486E8B-9AF0-484B-9187-A9702156C4E6}"/>
              </a:ext>
            </a:extLst>
          </p:cNvPr>
          <p:cNvGrpSpPr/>
          <p:nvPr userDrawn="1"/>
        </p:nvGrpSpPr>
        <p:grpSpPr>
          <a:xfrm>
            <a:off x="10601983" y="286755"/>
            <a:ext cx="1297917" cy="302151"/>
            <a:chOff x="10601983" y="286755"/>
            <a:chExt cx="1297917" cy="302151"/>
          </a:xfrm>
          <a:solidFill>
            <a:schemeClr val="bg1"/>
          </a:solidFill>
        </p:grpSpPr>
        <p:sp>
          <p:nvSpPr>
            <p:cNvPr id="46" name="Freeform 5">
              <a:extLst>
                <a:ext uri="{FF2B5EF4-FFF2-40B4-BE49-F238E27FC236}">
                  <a16:creationId xmlns:a16="http://schemas.microsoft.com/office/drawing/2014/main" id="{82215BF6-E550-4E05-B602-B196F8C6B53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F7055E80-1D5C-446D-BF34-DE123818B89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54843861-9887-4F38-83AD-5593EBE7905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2B6FE62B-2D82-44E9-9D4D-E1E2AE1B41D4}"/>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F04D67A9-738B-42F5-906C-FCC631EA3B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372B5C90-92A6-4DED-AEA7-BD2C16E45DB9}"/>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6" name="Graphic 24">
            <a:extLst>
              <a:ext uri="{FF2B5EF4-FFF2-40B4-BE49-F238E27FC236}">
                <a16:creationId xmlns:a16="http://schemas.microsoft.com/office/drawing/2014/main" id="{17B4CC1C-0AB5-474C-BAE7-3F5D3B6A3C09}"/>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6D0EFF82-06E6-0145-AAE3-B4AF25D7435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BD3BC02F-FFB8-9049-9DE9-291CE8DDFB0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DE605ABF-2798-D44B-868D-F538307AAAF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41029266"/>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1 Divider (Teal/Green)">
    <p:bg>
      <p:bgPr>
        <a:solidFill>
          <a:schemeClr val="tx2"/>
        </a:solidFill>
        <a:effectLst/>
      </p:bgPr>
    </p:bg>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23121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2 Divider (Teal/Green)">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0" name="Graphic 24">
            <a:extLst>
              <a:ext uri="{FF2B5EF4-FFF2-40B4-BE49-F238E27FC236}">
                <a16:creationId xmlns:a16="http://schemas.microsoft.com/office/drawing/2014/main" id="{A437915E-4841-4540-85F5-BF1CE09FE05D}"/>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1432488858"/>
      </p:ext>
    </p:extLst>
  </p:cSld>
  <p:clrMapOvr>
    <a:masterClrMapping/>
  </p:clrMapOvr>
  <p:extLst>
    <p:ext uri="{DCECCB84-F9BA-43D5-87BE-67443E8EF086}">
      <p15:sldGuideLst xmlns:p15="http://schemas.microsoft.com/office/powerpoint/2012/main">
        <p15:guide id="1" pos="1413" userDrawn="1">
          <p15:clr>
            <a:srgbClr val="A4A3A4"/>
          </p15:clr>
        </p15:guide>
        <p15:guide id="2" pos="617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3 Divider (Teal/Green)">
    <p:bg>
      <p:bgPr>
        <a:solidFill>
          <a:schemeClr val="tx2"/>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13" name="Group 12">
            <a:extLst>
              <a:ext uri="{FF2B5EF4-FFF2-40B4-BE49-F238E27FC236}">
                <a16:creationId xmlns:a16="http://schemas.microsoft.com/office/drawing/2014/main" id="{4CA0A310-FF9C-4ABE-9C75-F439D44CA63F}"/>
              </a:ext>
            </a:extLst>
          </p:cNvPr>
          <p:cNvGrpSpPr/>
          <p:nvPr userDrawn="1"/>
        </p:nvGrpSpPr>
        <p:grpSpPr>
          <a:xfrm>
            <a:off x="10601983" y="286755"/>
            <a:ext cx="1297917" cy="302151"/>
            <a:chOff x="10601983" y="286755"/>
            <a:chExt cx="1297917" cy="302151"/>
          </a:xfrm>
          <a:solidFill>
            <a:schemeClr val="bg1"/>
          </a:solidFill>
        </p:grpSpPr>
        <p:sp>
          <p:nvSpPr>
            <p:cNvPr id="14" name="Freeform 5">
              <a:extLst>
                <a:ext uri="{FF2B5EF4-FFF2-40B4-BE49-F238E27FC236}">
                  <a16:creationId xmlns:a16="http://schemas.microsoft.com/office/drawing/2014/main" id="{6E0C918D-761C-4236-A937-B02B1F89C7D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1D9B0F64-6A85-4CA6-BDF4-F3A21EE5B56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310B2CBD-D045-4F19-ADB0-DC01CF18C90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F6D6DB4E-F514-4DC6-A231-1873E2C333EC}"/>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32A6EA30-7288-48EF-8A79-AFED44CE1CC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Shape 20">
            <a:extLst>
              <a:ext uri="{FF2B5EF4-FFF2-40B4-BE49-F238E27FC236}">
                <a16:creationId xmlns:a16="http://schemas.microsoft.com/office/drawing/2014/main" id="{1064E4E2-6E81-4359-BDCB-21BC7077A24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2" name="Title 1">
            <a:extLst>
              <a:ext uri="{FF2B5EF4-FFF2-40B4-BE49-F238E27FC236}">
                <a16:creationId xmlns:a16="http://schemas.microsoft.com/office/drawing/2014/main" id="{4A86E6B1-F20D-1749-950A-9BAA9D1A8D36}"/>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3" name="Text Placeholder 4">
            <a:extLst>
              <a:ext uri="{FF2B5EF4-FFF2-40B4-BE49-F238E27FC236}">
                <a16:creationId xmlns:a16="http://schemas.microsoft.com/office/drawing/2014/main" id="{A36FB10B-11B6-0348-8DDA-7AC6EF88760A}"/>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4" name="Group 23">
            <a:extLst>
              <a:ext uri="{FF2B5EF4-FFF2-40B4-BE49-F238E27FC236}">
                <a16:creationId xmlns:a16="http://schemas.microsoft.com/office/drawing/2014/main" id="{008A6C07-B476-2646-A532-90199123FF46}"/>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10DB13A1-1C04-5C4A-9A05-ACC253B6950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335977CC-C3E6-1949-9F11-B1E471DCF2B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143303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4 Divider (Teal/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96E18BDE-80FF-4183-AEAC-886BF28599AA}"/>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D19F99E9-6326-40EC-AC37-560DE41CF7E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FD03E5F-1649-48B8-941E-31A1FEA3558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594BAD7F-8776-47A3-9B12-8810B4CA039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94066F6C-6853-4D77-9BA5-CFBA04BB811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76E4CF-7F76-4807-86E8-96F0A058048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687EC9E8-5BCD-4A15-A797-3ACB824EE9B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07DD0FB1-E058-7E44-B2F1-95F2874CF68F}"/>
              </a:ext>
            </a:extLst>
          </p:cNvPr>
          <p:cNvSpPr/>
          <p:nvPr userDrawn="1"/>
        </p:nvSpPr>
        <p:spPr>
          <a:xfrm>
            <a:off x="3287712" y="620712"/>
            <a:ext cx="5616575" cy="5616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1243F222-E880-274F-89E8-51343BD7F06B}"/>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2" name="Text Placeholder 4">
            <a:extLst>
              <a:ext uri="{FF2B5EF4-FFF2-40B4-BE49-F238E27FC236}">
                <a16:creationId xmlns:a16="http://schemas.microsoft.com/office/drawing/2014/main" id="{42EBD044-07EC-E840-ADDA-BD642CC1D5F9}"/>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3" name="Group 22">
            <a:extLst>
              <a:ext uri="{FF2B5EF4-FFF2-40B4-BE49-F238E27FC236}">
                <a16:creationId xmlns:a16="http://schemas.microsoft.com/office/drawing/2014/main" id="{012342A4-9F16-484D-A619-BDBC6B85B69C}"/>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6DC4EA05-FF36-904D-9067-E424878B551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931F9D9-65BC-8B47-BE67-0A0D74023A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632869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Agenda (Teal/Green)">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87339" y="441325"/>
            <a:ext cx="5629274" cy="1008063"/>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05	XXXXXX</a:t>
            </a:r>
          </a:p>
        </p:txBody>
      </p:sp>
      <p:grpSp>
        <p:nvGrpSpPr>
          <p:cNvPr id="8" name="Group 7">
            <a:extLst>
              <a:ext uri="{FF2B5EF4-FFF2-40B4-BE49-F238E27FC236}">
                <a16:creationId xmlns:a16="http://schemas.microsoft.com/office/drawing/2014/main" id="{C37AFC19-DE74-5F4B-BEA0-D804C97B9E8B}"/>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0D86FFAA-45F2-3142-84D9-F3AD2388409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50A0F5A8-8A49-9249-8506-557291DA0B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358027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1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0"/>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Graphic 24">
            <a:extLst>
              <a:ext uri="{FF2B5EF4-FFF2-40B4-BE49-F238E27FC236}">
                <a16:creationId xmlns:a16="http://schemas.microsoft.com/office/drawing/2014/main" id="{0768C0C2-DCE3-EA40-83B5-8B5AF330F3D3}"/>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1" name="Text Placeholder 4">
            <a:extLst>
              <a:ext uri="{FF2B5EF4-FFF2-40B4-BE49-F238E27FC236}">
                <a16:creationId xmlns:a16="http://schemas.microsoft.com/office/drawing/2014/main" id="{310F3F10-075F-354F-B834-94A48B7FD02E}"/>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2" name="Text Placeholder 4">
            <a:extLst>
              <a:ext uri="{FF2B5EF4-FFF2-40B4-BE49-F238E27FC236}">
                <a16:creationId xmlns:a16="http://schemas.microsoft.com/office/drawing/2014/main" id="{133ED5A8-6562-A34A-B36B-1E614B6F069A}"/>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3" name="Text Placeholder 4">
            <a:extLst>
              <a:ext uri="{FF2B5EF4-FFF2-40B4-BE49-F238E27FC236}">
                <a16:creationId xmlns:a16="http://schemas.microsoft.com/office/drawing/2014/main" id="{E2F24EDD-117F-6543-BAE2-025041C00F6C}"/>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Tree>
    <p:extLst>
      <p:ext uri="{BB962C8B-B14F-4D97-AF65-F5344CB8AC3E}">
        <p14:creationId xmlns:p14="http://schemas.microsoft.com/office/powerpoint/2010/main" val="3991227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2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BF6B3-B7FC-4D65-9632-3448E34B230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3BA1EEE6-5F79-43D6-AE3D-EB264FAEE0A2}"/>
              </a:ext>
            </a:extLst>
          </p:cNvPr>
          <p:cNvGrpSpPr/>
          <p:nvPr userDrawn="1"/>
        </p:nvGrpSpPr>
        <p:grpSpPr>
          <a:xfrm>
            <a:off x="10601983" y="286755"/>
            <a:ext cx="1297917" cy="302151"/>
            <a:chOff x="10601983" y="286755"/>
            <a:chExt cx="1297917" cy="302151"/>
          </a:xfrm>
          <a:solidFill>
            <a:schemeClr val="bg1"/>
          </a:solidFill>
        </p:grpSpPr>
        <p:sp>
          <p:nvSpPr>
            <p:cNvPr id="22" name="Freeform 5">
              <a:extLst>
                <a:ext uri="{FF2B5EF4-FFF2-40B4-BE49-F238E27FC236}">
                  <a16:creationId xmlns:a16="http://schemas.microsoft.com/office/drawing/2014/main" id="{44ACCD13-8382-49F2-914E-956CDB3AC6BD}"/>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1D4BFE2-0073-4353-A468-CAAF1935D60E}"/>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6A83F070-7A45-4ED4-91F6-DACDCB552A67}"/>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0BB2196E-A6EE-4D18-8CB8-6D925C47BC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5C9C51DA-FE75-498A-99DF-588086548FB7}"/>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001A9D79-3696-4F0E-8BC6-CB7501C09AE2}"/>
              </a:ext>
            </a:extLst>
          </p:cNvPr>
          <p:cNvGrpSpPr/>
          <p:nvPr userDrawn="1"/>
        </p:nvGrpSpPr>
        <p:grpSpPr>
          <a:xfrm>
            <a:off x="10788650" y="6413250"/>
            <a:ext cx="1111250" cy="225425"/>
            <a:chOff x="292100" y="6413250"/>
            <a:chExt cx="1111250" cy="225425"/>
          </a:xfrm>
        </p:grpSpPr>
        <p:sp>
          <p:nvSpPr>
            <p:cNvPr id="18" name="Freeform: Shape 17">
              <a:extLst>
                <a:ext uri="{FF2B5EF4-FFF2-40B4-BE49-F238E27FC236}">
                  <a16:creationId xmlns:a16="http://schemas.microsoft.com/office/drawing/2014/main" id="{04AAD414-F940-4231-B4F7-7D2FE7EEFEDF}"/>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86C6F2-247D-4A0A-B920-8E018E31876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90AA9D96-8B63-4E56-9B7D-1F8BA2C1EA9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380EE906-1B69-4287-87AA-ADC56BA7E89B}"/>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7" name="Text Placeholder 4">
            <a:extLst>
              <a:ext uri="{FF2B5EF4-FFF2-40B4-BE49-F238E27FC236}">
                <a16:creationId xmlns:a16="http://schemas.microsoft.com/office/drawing/2014/main" id="{4B1A68C8-783B-1F4F-850B-D80F6DDA7A5A}"/>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28" name="Text Placeholder 4">
            <a:extLst>
              <a:ext uri="{FF2B5EF4-FFF2-40B4-BE49-F238E27FC236}">
                <a16:creationId xmlns:a16="http://schemas.microsoft.com/office/drawing/2014/main" id="{FD6C2E15-C41B-4F4C-935D-CD18D4B23510}"/>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29" name="Text Placeholder 4">
            <a:extLst>
              <a:ext uri="{FF2B5EF4-FFF2-40B4-BE49-F238E27FC236}">
                <a16:creationId xmlns:a16="http://schemas.microsoft.com/office/drawing/2014/main" id="{B1866CAE-60D6-7B42-A848-B2A078ED4F17}"/>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Tree>
    <p:extLst>
      <p:ext uri="{BB962C8B-B14F-4D97-AF65-F5344CB8AC3E}">
        <p14:creationId xmlns:p14="http://schemas.microsoft.com/office/powerpoint/2010/main" val="4694669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1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Graphic 24">
            <a:extLst>
              <a:ext uri="{FF2B5EF4-FFF2-40B4-BE49-F238E27FC236}">
                <a16:creationId xmlns:a16="http://schemas.microsoft.com/office/drawing/2014/main" id="{99F56875-AA19-0B42-B42B-D95FF160AA0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16" name="Title 1">
            <a:extLst>
              <a:ext uri="{FF2B5EF4-FFF2-40B4-BE49-F238E27FC236}">
                <a16:creationId xmlns:a16="http://schemas.microsoft.com/office/drawing/2014/main" id="{A72B68AF-D720-5846-910F-4AA813A7DE5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7" name="Text Placeholder 4">
            <a:extLst>
              <a:ext uri="{FF2B5EF4-FFF2-40B4-BE49-F238E27FC236}">
                <a16:creationId xmlns:a16="http://schemas.microsoft.com/office/drawing/2014/main" id="{965885C5-74BB-3446-801B-5767A1747147}"/>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4123039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1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893888"/>
            <a:ext cx="7669213" cy="1355725"/>
          </a:xfrm>
        </p:spPr>
        <p:txBody>
          <a:bodyPr anchor="b" anchorCtr="0">
            <a:normAutofit/>
          </a:bodyPr>
          <a:lstStyle>
            <a:lvl1pPr>
              <a:defRPr sz="60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6" y="3608388"/>
            <a:ext cx="7691438" cy="1354137"/>
          </a:xfrm>
        </p:spPr>
        <p:txBody>
          <a:bodyPr anchor="t" anchorCtr="0">
            <a:normAutofit/>
          </a:bodyPr>
          <a:lstStyle>
            <a:lvl1pPr>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2104"/>
            <a:ext cx="7691438" cy="581698"/>
          </a:xfrm>
        </p:spPr>
        <p:txBody>
          <a:bodyPr wrap="square" anchor="t" anchorCtr="0">
            <a:no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5" name="Freeform: Shape 14">
            <a:extLst>
              <a:ext uri="{FF2B5EF4-FFF2-40B4-BE49-F238E27FC236}">
                <a16:creationId xmlns:a16="http://schemas.microsoft.com/office/drawing/2014/main" id="{44244F6F-6BB6-4A01-9FD7-C45A41F82EF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rgbClr val="008768"/>
            </a:solidFill>
            <a:prstDash val="solid"/>
            <a:miter/>
          </a:ln>
        </p:spPr>
        <p:txBody>
          <a:bodyPr rtlCol="0" anchor="ctr"/>
          <a:lstStyle/>
          <a:p>
            <a:r>
              <a:rPr lang="en-US"/>
              <a:t> </a:t>
            </a:r>
          </a:p>
        </p:txBody>
      </p:sp>
      <p:grpSp>
        <p:nvGrpSpPr>
          <p:cNvPr id="16" name="Group 15">
            <a:extLst>
              <a:ext uri="{FF2B5EF4-FFF2-40B4-BE49-F238E27FC236}">
                <a16:creationId xmlns:a16="http://schemas.microsoft.com/office/drawing/2014/main" id="{B8E79973-5F1A-457D-9581-1931721FFBA1}"/>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EB225E2-4459-44A7-B0C2-87EECD398D74}"/>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27CD816-A831-4AA5-9547-1E32473ACF9F}"/>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23674AE-EDCD-4746-881F-B4880C6BDDF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F8BB6B2-68EA-41BB-8C50-BBC2B5486EF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CF6A4BBC-A8A5-4396-9E51-98543970E53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FDEC0E30-918A-434C-847A-8E1607CF02E3}"/>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43A7AA66-7043-8441-BD5C-EDB3C30F81A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28DF3D78-6B27-7D4A-A641-087A907806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913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2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6E88E-7A66-4E60-A9C9-52D80E2B1262}"/>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858A0C7C-87A1-404D-B61C-17E9F5902AC6}"/>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33" name="Group 32">
            <a:extLst>
              <a:ext uri="{FF2B5EF4-FFF2-40B4-BE49-F238E27FC236}">
                <a16:creationId xmlns:a16="http://schemas.microsoft.com/office/drawing/2014/main" id="{6F272D90-0F3F-4B96-BA2D-9F9AEC08B5CD}"/>
              </a:ext>
            </a:extLst>
          </p:cNvPr>
          <p:cNvGrpSpPr/>
          <p:nvPr userDrawn="1"/>
        </p:nvGrpSpPr>
        <p:grpSpPr>
          <a:xfrm>
            <a:off x="10601983" y="286755"/>
            <a:ext cx="1297917" cy="302151"/>
            <a:chOff x="10601983" y="286755"/>
            <a:chExt cx="1297917" cy="302151"/>
          </a:xfrm>
          <a:solidFill>
            <a:schemeClr val="bg1"/>
          </a:solidFill>
        </p:grpSpPr>
        <p:sp>
          <p:nvSpPr>
            <p:cNvPr id="34" name="Freeform 5">
              <a:extLst>
                <a:ext uri="{FF2B5EF4-FFF2-40B4-BE49-F238E27FC236}">
                  <a16:creationId xmlns:a16="http://schemas.microsoft.com/office/drawing/2014/main" id="{F597634A-494B-4D6E-AC2F-E29EC92267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97786E6C-77B1-45CE-B455-BC65C99AA1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53762890-251F-41E5-9F4D-B4F7E6EFC86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BE48F9D2-830C-4FF2-AD0B-FF7A4B75670A}"/>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AC44D111-C99A-4DC3-93F8-9A927FBA4F6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3A9186C1-F5F8-4FAF-8BBD-A986EFC833C8}"/>
              </a:ext>
            </a:extLst>
          </p:cNvPr>
          <p:cNvGrpSpPr/>
          <p:nvPr userDrawn="1"/>
        </p:nvGrpSpPr>
        <p:grpSpPr>
          <a:xfrm>
            <a:off x="10788650" y="6413250"/>
            <a:ext cx="1111250" cy="225425"/>
            <a:chOff x="292100" y="6413250"/>
            <a:chExt cx="1111250" cy="225425"/>
          </a:xfrm>
        </p:grpSpPr>
        <p:sp>
          <p:nvSpPr>
            <p:cNvPr id="40" name="Freeform: Shape 39">
              <a:extLst>
                <a:ext uri="{FF2B5EF4-FFF2-40B4-BE49-F238E27FC236}">
                  <a16:creationId xmlns:a16="http://schemas.microsoft.com/office/drawing/2014/main" id="{80D741E1-A4E4-4260-8522-E17A9801835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52E6C1-ECC0-4750-B5DD-AC1C2D6307A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B5F4B4E8-593D-41DB-A324-BD5D05E2EAA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8E4379C8-CC2C-884A-8925-6D82D90FBD5B}"/>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8" name="Text Placeholder 4">
            <a:extLst>
              <a:ext uri="{FF2B5EF4-FFF2-40B4-BE49-F238E27FC236}">
                <a16:creationId xmlns:a16="http://schemas.microsoft.com/office/drawing/2014/main" id="{96D35E16-4EE8-4347-BD15-404B9E8BA8B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23359803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1 Divider (Penpic/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25" name="Group 24">
            <a:extLst>
              <a:ext uri="{FF2B5EF4-FFF2-40B4-BE49-F238E27FC236}">
                <a16:creationId xmlns:a16="http://schemas.microsoft.com/office/drawing/2014/main" id="{7489A89B-77DF-4CE6-8370-2B737D333B6E}"/>
              </a:ext>
            </a:extLst>
          </p:cNvPr>
          <p:cNvGrpSpPr/>
          <p:nvPr userDrawn="1"/>
        </p:nvGrpSpPr>
        <p:grpSpPr>
          <a:xfrm>
            <a:off x="10601983" y="286755"/>
            <a:ext cx="1297917" cy="302151"/>
            <a:chOff x="10601983" y="286755"/>
            <a:chExt cx="1297917" cy="302151"/>
          </a:xfrm>
          <a:solidFill>
            <a:schemeClr val="tx1"/>
          </a:solidFill>
        </p:grpSpPr>
        <p:sp>
          <p:nvSpPr>
            <p:cNvPr id="26" name="Freeform 5">
              <a:extLst>
                <a:ext uri="{FF2B5EF4-FFF2-40B4-BE49-F238E27FC236}">
                  <a16:creationId xmlns:a16="http://schemas.microsoft.com/office/drawing/2014/main" id="{425B6982-6199-4148-83E7-18AED2AF8EB8}"/>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C8D6F83E-4C60-4EE4-A124-EF41FC9C164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B4C7FDC-746C-4B3D-9EED-EAF69DE512B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25A4EBB9-39B0-4C07-9035-3193AF5E92EB}"/>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F0FA2954-DC4C-4A7E-8F61-AFEC8435FB0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342EB699-7C45-480F-A85E-883B1A30766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F6BFF15A-9E08-F141-99DB-BDDD2FAFF58F}"/>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9" name="Text Placeholder 4">
            <a:extLst>
              <a:ext uri="{FF2B5EF4-FFF2-40B4-BE49-F238E27FC236}">
                <a16:creationId xmlns:a16="http://schemas.microsoft.com/office/drawing/2014/main" id="{8E6771ED-5239-BD48-9524-42390DCBBEAF}"/>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0" name="Group 19">
            <a:extLst>
              <a:ext uri="{FF2B5EF4-FFF2-40B4-BE49-F238E27FC236}">
                <a16:creationId xmlns:a16="http://schemas.microsoft.com/office/drawing/2014/main" id="{941A7AD5-2CC4-5948-AB2F-52A2A2D5FED6}"/>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4C1204CC-273E-064D-B34B-8BFE78B41A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7" name="Freeform: Shape 13">
              <a:extLst>
                <a:ext uri="{FF2B5EF4-FFF2-40B4-BE49-F238E27FC236}">
                  <a16:creationId xmlns:a16="http://schemas.microsoft.com/office/drawing/2014/main" id="{7EA04C04-AF1B-1844-AD7F-C9DD1364037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943228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1 Divider (Penpic/Teal)">
    <p:bg>
      <p:bgPr>
        <a:solidFill>
          <a:srgbClr val="003D4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18" name="Group 17">
            <a:extLst>
              <a:ext uri="{FF2B5EF4-FFF2-40B4-BE49-F238E27FC236}">
                <a16:creationId xmlns:a16="http://schemas.microsoft.com/office/drawing/2014/main" id="{1A6260A9-B467-47DF-97C5-FC88AD036EA9}"/>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8EBE39D4-F878-47FD-B7EA-D522B7DEAA69}"/>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8E00F20-AA77-4E5B-974E-FC1E9921927C}"/>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7AA3596-62E1-455D-8BE7-D3F11FF9689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55D6F37-7B0C-4AEF-ABF0-F6AF8AC56DB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417C7CC-49C0-4526-91B4-1F638C8C794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58AB93FB-2CC4-4739-9DE5-D6101E938026}"/>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BC86AC34-408F-4FD7-A5A6-62449AD8CCE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9B5213-1C64-4DA6-9A29-F782EA0FFAE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8F7F9567-84EF-40D1-BA86-1ACDFAB00AA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3" name="Title 1">
            <a:extLst>
              <a:ext uri="{FF2B5EF4-FFF2-40B4-BE49-F238E27FC236}">
                <a16:creationId xmlns:a16="http://schemas.microsoft.com/office/drawing/2014/main" id="{0850926A-5BFF-2C41-942E-908948DC1A6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4" name="Text Placeholder 4">
            <a:extLst>
              <a:ext uri="{FF2B5EF4-FFF2-40B4-BE49-F238E27FC236}">
                <a16:creationId xmlns:a16="http://schemas.microsoft.com/office/drawing/2014/main" id="{E6FFAC7E-1BCD-FC40-8981-09989BBB4DC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33933678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236375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2 Standard (No heading)">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8"/>
            <a:ext cx="11664950" cy="5795960"/>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718940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64FEEA-36EF-B349-BF8A-AAAEEA44FCCD}"/>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D6A3BAED-ADB8-B54F-ACD5-13120D31585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D8178532-1D26-3840-8B25-7AC4BEA2F1A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585191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2 Standard (Heading onl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26"/>
            <a:ext cx="11636376" cy="6191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C61E96F-B3B4-9C4F-A9B8-CB5D68B07E5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BD9FDEC-B213-7843-87AC-6093AFEA8E33}"/>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48CB81B5-D396-474A-99C8-71ECE82E332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A1E07B2A-A72C-F146-8589-E2199F8EF15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818060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1 Standard (1x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966920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1 Standard (1x1)">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992095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1 Standard (2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latin typeface="Arial" panose="020B0604020202020204" pitchFamily="34" charset="0"/>
                <a:cs typeface="Arial" panose="020B0604020202020204" pitchFamily="34" charset="0"/>
              </a:defRPr>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tx1"/>
                </a:solidFill>
                <a:latin typeface="Arial" panose="020B0604020202020204" pitchFamily="34" charset="0"/>
                <a:cs typeface="Arial" panose="020B0604020202020204" pitchFamily="34" charset="0"/>
              </a:defRPr>
            </a:lvl1pPr>
            <a:lvl2pPr>
              <a:defRPr sz="1600" b="0" i="0">
                <a:solidFill>
                  <a:schemeClr val="tx1"/>
                </a:solidFill>
              </a:defRPr>
            </a:lvl2pPr>
            <a:lvl3pPr>
              <a:defRPr sz="1600" b="0" i="0">
                <a:solidFill>
                  <a:schemeClr val="tx1"/>
                </a:solidFill>
              </a:defRPr>
            </a:lvl3pPr>
            <a:lvl4pPr>
              <a:defRPr sz="1600" b="0" i="0">
                <a:solidFill>
                  <a:schemeClr val="tx1"/>
                </a:solidFill>
              </a:defRPr>
            </a:lvl4pPr>
            <a:lvl5pPr>
              <a:defRPr sz="1600" b="0" i="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2730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160223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2 Cover (White/Gre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345967-D46E-4D94-8EA1-F47EFBEE52F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424FE39-8DF4-4F37-B53E-88A8F31616BB}"/>
              </a:ext>
            </a:extLst>
          </p:cNvPr>
          <p:cNvGrpSpPr/>
          <p:nvPr userDrawn="1"/>
        </p:nvGrpSpPr>
        <p:grpSpPr>
          <a:xfrm>
            <a:off x="10601983" y="286755"/>
            <a:ext cx="1297917" cy="302151"/>
            <a:chOff x="10601983" y="286755"/>
            <a:chExt cx="1297917" cy="302151"/>
          </a:xfrm>
        </p:grpSpPr>
        <p:sp>
          <p:nvSpPr>
            <p:cNvPr id="18" name="Freeform 5">
              <a:extLst>
                <a:ext uri="{FF2B5EF4-FFF2-40B4-BE49-F238E27FC236}">
                  <a16:creationId xmlns:a16="http://schemas.microsoft.com/office/drawing/2014/main" id="{0F12F9CD-2A5C-4DDC-9A3D-33E54B2DFC20}"/>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8098262-DED1-4A1A-9299-3CA9F199D60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0D2CF5B-362F-4AB9-B992-FEA205D32986}"/>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0A9D2882-FC9C-4ECA-AE40-CABDD8AAC2A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10AF01A6-48B6-485D-A8F8-0ABF8941E89A}"/>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Placeholder 4">
            <a:extLst>
              <a:ext uri="{FF2B5EF4-FFF2-40B4-BE49-F238E27FC236}">
                <a16:creationId xmlns:a16="http://schemas.microsoft.com/office/drawing/2014/main" id="{8B677EEB-B48C-454B-A55A-92086D31C5D6}"/>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7" name="Text Placeholder 4">
            <a:extLst>
              <a:ext uri="{FF2B5EF4-FFF2-40B4-BE49-F238E27FC236}">
                <a16:creationId xmlns:a16="http://schemas.microsoft.com/office/drawing/2014/main" id="{2807A7FF-0349-6842-8A4B-DA0E748D91B0}"/>
              </a:ext>
            </a:extLst>
          </p:cNvPr>
          <p:cNvSpPr>
            <a:spLocks noGrp="1"/>
          </p:cNvSpPr>
          <p:nvPr>
            <p:ph type="body" sz="quarter" idx="11" hasCustomPrompt="1"/>
          </p:nvPr>
        </p:nvSpPr>
        <p:spPr>
          <a:xfrm>
            <a:off x="3287712" y="3931066"/>
            <a:ext cx="5616575" cy="443198"/>
          </a:xfrm>
        </p:spPr>
        <p:txBody>
          <a:bodyPr wrap="square" anchor="ctr" anchorCtr="0">
            <a:normAutofit/>
          </a:bodyPr>
          <a:lstStyle>
            <a:lvl1pPr algn="ctr">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8" name="Text Placeholder 4">
            <a:extLst>
              <a:ext uri="{FF2B5EF4-FFF2-40B4-BE49-F238E27FC236}">
                <a16:creationId xmlns:a16="http://schemas.microsoft.com/office/drawing/2014/main" id="{F7637D2F-057D-E048-91F4-F5B7516BC7B1}"/>
              </a:ext>
            </a:extLst>
          </p:cNvPr>
          <p:cNvSpPr>
            <a:spLocks noGrp="1"/>
          </p:cNvSpPr>
          <p:nvPr>
            <p:ph type="body" sz="quarter" idx="12" hasCustomPrompt="1"/>
          </p:nvPr>
        </p:nvSpPr>
        <p:spPr>
          <a:xfrm>
            <a:off x="3287712" y="4519535"/>
            <a:ext cx="5616575" cy="443198"/>
          </a:xfrm>
        </p:spPr>
        <p:txBody>
          <a:bodyPr wrap="square" anchor="ctr" anchorCtr="0">
            <a:normAutofit/>
          </a:bodyPr>
          <a:lstStyle>
            <a:lvl1pPr algn="ctr">
              <a:lnSpc>
                <a:spcPct val="90000"/>
              </a:lnSpc>
              <a:spcBef>
                <a:spcPts val="0"/>
              </a:spcBef>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9" name="Graphic 24">
            <a:extLst>
              <a:ext uri="{FF2B5EF4-FFF2-40B4-BE49-F238E27FC236}">
                <a16:creationId xmlns:a16="http://schemas.microsoft.com/office/drawing/2014/main" id="{D751A5BA-CAF6-ED42-901D-9A2CF28FC67B}"/>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27229B09-BE84-8540-B5A1-B84D91F58D93}"/>
              </a:ext>
            </a:extLst>
          </p:cNvPr>
          <p:cNvGrpSpPr/>
          <p:nvPr userDrawn="1"/>
        </p:nvGrpSpPr>
        <p:grpSpPr>
          <a:xfrm>
            <a:off x="10814051" y="6438651"/>
            <a:ext cx="1111250" cy="225425"/>
            <a:chOff x="292100" y="6413250"/>
            <a:chExt cx="1111250" cy="225425"/>
          </a:xfrm>
        </p:grpSpPr>
        <p:sp>
          <p:nvSpPr>
            <p:cNvPr id="31" name="Freeform: Shape 12">
              <a:extLst>
                <a:ext uri="{FF2B5EF4-FFF2-40B4-BE49-F238E27FC236}">
                  <a16:creationId xmlns:a16="http://schemas.microsoft.com/office/drawing/2014/main" id="{E4101F14-F1CB-E946-8CAA-3CE1B1F56EC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D61DCD87-E2D1-7A42-8C03-6594EE16EB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0429402"/>
      </p:ext>
    </p:extLst>
  </p:cSld>
  <p:clrMapOvr>
    <a:masterClrMapping/>
  </p:clrMapOvr>
  <p:extLst>
    <p:ext uri="{DCECCB84-F9BA-43D5-87BE-67443E8EF086}">
      <p15:sldGuideLst xmlns:p15="http://schemas.microsoft.com/office/powerpoint/2012/main">
        <p15:guide id="16" pos="2207" userDrawn="1">
          <p15:clr>
            <a:srgbClr val="A4A3A4"/>
          </p15:clr>
        </p15:guide>
        <p15:guide id="17" pos="5473"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2 Standard (2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63361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1 Standard (3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tx1"/>
                </a:solidFill>
                <a:latin typeface="Arial" panose="020B0604020202020204" pitchFamily="34" charset="0"/>
                <a:cs typeface="Arial" panose="020B0604020202020204" pitchFamily="34" charset="0"/>
              </a:defRPr>
            </a:lvl1pPr>
            <a:lvl2pPr marL="273050" indent="-273050">
              <a:tabLst/>
              <a:defRPr sz="1600" b="0" i="0">
                <a:solidFill>
                  <a:schemeClr val="tx1"/>
                </a:solidFill>
              </a:defRPr>
            </a:lvl2pPr>
            <a:lvl3pPr marL="538163" indent="-265113">
              <a:tabLst/>
              <a:defRPr sz="1600" b="0" i="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195824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2 Standard (3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2800"/>
            <a:ext cx="11661776" cy="646224"/>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406310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1 Standard (4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46219"/>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65D86C1-2704-894B-AA8E-1E150FEC2175}"/>
              </a:ext>
            </a:extLst>
          </p:cNvPr>
          <p:cNvGrpSpPr/>
          <p:nvPr userDrawn="1"/>
        </p:nvGrpSpPr>
        <p:grpSpPr>
          <a:xfrm>
            <a:off x="10814051" y="6438651"/>
            <a:ext cx="1111250" cy="225425"/>
            <a:chOff x="292100" y="6413250"/>
            <a:chExt cx="1111250" cy="225425"/>
          </a:xfrm>
        </p:grpSpPr>
        <p:sp>
          <p:nvSpPr>
            <p:cNvPr id="14" name="Freeform: Shape 12">
              <a:extLst>
                <a:ext uri="{FF2B5EF4-FFF2-40B4-BE49-F238E27FC236}">
                  <a16:creationId xmlns:a16="http://schemas.microsoft.com/office/drawing/2014/main" id="{D91ABF25-FCBD-434D-B321-233953B7F21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9DE3594E-8081-C642-9399-3FAA8825FF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27419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2 Standard (4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7993AC-1E24-6948-AD3A-84DAD9917C68}"/>
              </a:ext>
            </a:extLst>
          </p:cNvPr>
          <p:cNvGrpSpPr/>
          <p:nvPr userDrawn="1"/>
        </p:nvGrpSpPr>
        <p:grpSpPr>
          <a:xfrm>
            <a:off x="10814051" y="6438651"/>
            <a:ext cx="1111250" cy="225425"/>
            <a:chOff x="292100" y="6413250"/>
            <a:chExt cx="1111250" cy="225425"/>
          </a:xfrm>
        </p:grpSpPr>
        <p:sp>
          <p:nvSpPr>
            <p:cNvPr id="17" name="Freeform: Shape 12">
              <a:extLst>
                <a:ext uri="{FF2B5EF4-FFF2-40B4-BE49-F238E27FC236}">
                  <a16:creationId xmlns:a16="http://schemas.microsoft.com/office/drawing/2014/main" id="{4856B433-2D4F-2D4B-84BB-3DE173983907}"/>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BFDF25C7-5CD0-FF4A-98E3-F5BBE84CE73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670633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1 Standard (5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46223"/>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9E88783-0660-244D-8F64-5C824FE59344}"/>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B37709C-F95C-2C49-8331-373A6544F73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5A6F4EA5-0597-264E-A886-EC151A7FCAC4}"/>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767266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2 Standard (5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34189"/>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50182-DB38-F24F-A87B-1F38DCDB707B}"/>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41A93F7-9BB4-8044-8798-68764B4304B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44A97A57-A51F-8045-B87B-E5E6717FCBA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865244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1 Standard (2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1325"/>
            <a:ext cx="11639549" cy="647701"/>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79AF27-AE3B-0C4C-B3D0-60E5F4281CB9}"/>
              </a:ext>
            </a:extLst>
          </p:cNvPr>
          <p:cNvGrpSpPr/>
          <p:nvPr userDrawn="1"/>
        </p:nvGrpSpPr>
        <p:grpSpPr>
          <a:xfrm>
            <a:off x="10814051" y="6438651"/>
            <a:ext cx="1111250" cy="225425"/>
            <a:chOff x="292100" y="6413250"/>
            <a:chExt cx="1111250" cy="225425"/>
          </a:xfrm>
        </p:grpSpPr>
        <p:sp>
          <p:nvSpPr>
            <p:cNvPr id="12" name="Freeform: Shape 12">
              <a:extLst>
                <a:ext uri="{FF2B5EF4-FFF2-40B4-BE49-F238E27FC236}">
                  <a16:creationId xmlns:a16="http://schemas.microsoft.com/office/drawing/2014/main" id="{1ADFF679-46A5-D94E-B553-22ACAE526FA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CD1DC415-2060-9648-B922-58FD561481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355218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2 Standard (2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2799"/>
            <a:ext cx="11639549" cy="6462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449E63E-3D89-2F48-ABFE-94D22D8959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4DEAA572-0A33-6A4F-8E6F-ACBFE8D6AFF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8D40270E-04E2-3946-BF93-FD6C34F2E9D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22569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1 Standard (3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E882C7-3D9C-F04E-95E3-93DBB355535E}"/>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2693C771-CF10-1F4B-947A-4D491C78345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33375BB-4CD5-7840-AA7D-6B72CBBD8B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872529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3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956490"/>
            <a:ext cx="7693026" cy="1462088"/>
          </a:xfrm>
        </p:spPr>
        <p:txBody>
          <a:bodyPr anchor="b" anchorCtr="0">
            <a:normAutofit/>
          </a:bodyPr>
          <a:lstStyle>
            <a:lvl1pPr>
              <a:spcBef>
                <a:spcPts val="0"/>
              </a:spcBef>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872238"/>
          </a:xfrm>
        </p:spPr>
        <p:txBody>
          <a:bodyPr anchor="t" anchorCtr="0">
            <a:normAutofit/>
          </a:bodyPr>
          <a:lstStyle>
            <a:lvl1pPr>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90000"/>
              </a:lnSpc>
              <a:spcBef>
                <a:spcPts val="0"/>
              </a:spcBef>
              <a:defRPr sz="16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6" name="Graphic 24">
            <a:extLst>
              <a:ext uri="{FF2B5EF4-FFF2-40B4-BE49-F238E27FC236}">
                <a16:creationId xmlns:a16="http://schemas.microsoft.com/office/drawing/2014/main" id="{351B1A6D-038A-4C4F-BC20-8F905A71CF6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27263AEB-724E-49D8-809C-FCA9BB2739F7}"/>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20AF97F-C172-421B-BCE5-E60482EDAA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CBACE23-5F86-4C06-9A84-AACD3E8E19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4F1861C-1110-4CF9-8A43-EC19DD8C4680}"/>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3E9BE49A-96D0-476C-85AD-1CBCB4BD8B00}"/>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0D943A57-92B6-4A41-A2F2-D860A9817A45}"/>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F862E48B-54F6-4F57-ABE5-4C4D9A963C5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F0E983CE-B798-8447-8B1E-2C617C406A53}"/>
              </a:ext>
            </a:extLst>
          </p:cNvPr>
          <p:cNvGrpSpPr/>
          <p:nvPr userDrawn="1"/>
        </p:nvGrpSpPr>
        <p:grpSpPr>
          <a:xfrm>
            <a:off x="10814051" y="6438651"/>
            <a:ext cx="1111250" cy="225425"/>
            <a:chOff x="292100" y="6413250"/>
            <a:chExt cx="1111250" cy="225425"/>
          </a:xfrm>
        </p:grpSpPr>
        <p:sp>
          <p:nvSpPr>
            <p:cNvPr id="23" name="Freeform: Shape 12">
              <a:extLst>
                <a:ext uri="{FF2B5EF4-FFF2-40B4-BE49-F238E27FC236}">
                  <a16:creationId xmlns:a16="http://schemas.microsoft.com/office/drawing/2014/main" id="{0CD0534B-8A03-6743-B44E-6815A095E8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4" name="Freeform: Shape 13">
              <a:extLst>
                <a:ext uri="{FF2B5EF4-FFF2-40B4-BE49-F238E27FC236}">
                  <a16:creationId xmlns:a16="http://schemas.microsoft.com/office/drawing/2014/main" id="{B25ADDF4-378C-9642-9C95-A5771597535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4511473"/>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2 Standard (3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683127-9840-3E41-8457-8990CA313A3E}"/>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BF8CFB3C-BF19-EB4F-9A4D-488F91CFDE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2" name="Freeform: Shape 13">
              <a:extLst>
                <a:ext uri="{FF2B5EF4-FFF2-40B4-BE49-F238E27FC236}">
                  <a16:creationId xmlns:a16="http://schemas.microsoft.com/office/drawing/2014/main" id="{88DE0A24-5CDD-364A-BBA3-7415F58B2B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5045107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1 Standard (4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1326"/>
            <a:ext cx="11664951"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3821703-0169-3F45-9D38-500907FC0667}"/>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494C5A6-A6DF-ED43-9F00-A9BD5167C5D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A6BC512D-72B5-DE42-8BE1-5394D3B946C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736256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2 Standard (4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2800"/>
            <a:ext cx="11664951"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D018944-6AE2-214E-B104-74653E9CBE32}"/>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4AF11A06-A8FE-0A44-87F0-A4F70017142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06096875-5541-3048-A341-828DB54BC41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0933709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2 Standard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1BD83B-24F1-4032-B2BA-E3528E92C029}"/>
              </a:ext>
            </a:extLst>
          </p:cNvPr>
          <p:cNvSpPr>
            <a:spLocks noGrp="1"/>
          </p:cNvSpPr>
          <p:nvPr>
            <p:ph type="pic" sz="quarter" idx="10"/>
          </p:nvPr>
        </p:nvSpPr>
        <p:spPr>
          <a:xfrm>
            <a:off x="0" y="0"/>
            <a:ext cx="12192000" cy="6858000"/>
          </a:xfrm>
        </p:spPr>
        <p:txBody>
          <a:bodyPr/>
          <a:lstStyle>
            <a:lvl1pPr>
              <a:defRPr b="0" i="0"/>
            </a:lvl1pPr>
          </a:lstStyle>
          <a:p>
            <a:r>
              <a:rPr lang="en-US"/>
              <a:t>Click icon to add picture</a:t>
            </a:r>
            <a:endParaRPr lang="en-AU"/>
          </a:p>
        </p:txBody>
      </p:sp>
      <p:sp>
        <p:nvSpPr>
          <p:cNvPr id="4" name="Title 1">
            <a:extLst>
              <a:ext uri="{FF2B5EF4-FFF2-40B4-BE49-F238E27FC236}">
                <a16:creationId xmlns:a16="http://schemas.microsoft.com/office/drawing/2014/main" id="{0C091A64-E8A9-4A51-BC6A-7F464ABB7EC1}"/>
              </a:ext>
            </a:extLst>
          </p:cNvPr>
          <p:cNvSpPr>
            <a:spLocks noGrp="1"/>
          </p:cNvSpPr>
          <p:nvPr>
            <p:ph type="title"/>
          </p:nvPr>
        </p:nvSpPr>
        <p:spPr>
          <a:xfrm>
            <a:off x="263525" y="442800"/>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5" name="Group 4">
            <a:extLst>
              <a:ext uri="{FF2B5EF4-FFF2-40B4-BE49-F238E27FC236}">
                <a16:creationId xmlns:a16="http://schemas.microsoft.com/office/drawing/2014/main" id="{6A3193E4-0CAE-7240-8789-F441B1BDE733}"/>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1D38A505-956A-6541-8E40-83CBB03D908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FA0E319F-3735-FC41-BC6A-32F05C8D507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7465749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2 Standard (Half fram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5" y="1449388"/>
            <a:ext cx="5653089" cy="4787900"/>
          </a:xfrm>
        </p:spPr>
        <p:txBody>
          <a:bodyPr anchor="ctr" anchorCtr="0"/>
          <a:lstStyle>
            <a:lvl1pPr marL="0" indent="0">
              <a:buFont typeface="System Font"/>
              <a:buNone/>
              <a:tabLst/>
              <a:defRPr sz="4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5" y="441332"/>
            <a:ext cx="11636375" cy="64769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CB050097-A050-AC43-B8AC-8F154A37D01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07D4AFD-9B6F-804C-A4B4-194DE7CF5BEC}"/>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EC544850-50DF-A54D-9D5E-655AB338E0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2" name="Freeform: Shape 13">
              <a:extLst>
                <a:ext uri="{FF2B5EF4-FFF2-40B4-BE49-F238E27FC236}">
                  <a16:creationId xmlns:a16="http://schemas.microsoft.com/office/drawing/2014/main" id="{6189A98C-6029-5247-B1F9-C029C61DF1E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679442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1 Standard (Text+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54750" y="-6438"/>
            <a:ext cx="593724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899"/>
          </a:xfrm>
        </p:spPr>
        <p:txBody>
          <a:bodyPr anchor="ctr" anchorCtr="0"/>
          <a:lstStyle>
            <a:lvl1pPr marL="0" indent="0">
              <a:buFont typeface="System Font"/>
              <a:buNone/>
              <a:tabLst/>
              <a:defRPr sz="4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32"/>
            <a:ext cx="5653087" cy="64768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4F51FCD9-7813-7340-AF1B-F0FF7299C282}"/>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56934C3-8B73-5042-8296-F7855AA189F6}"/>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30F23495-006E-CD43-AC2F-DB519D2753A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1" name="Freeform: Shape 13">
              <a:extLst>
                <a:ext uri="{FF2B5EF4-FFF2-40B4-BE49-F238E27FC236}">
                  <a16:creationId xmlns:a16="http://schemas.microsoft.com/office/drawing/2014/main" id="{51230024-A8BD-5E4F-96B8-825E09CDDD5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411265608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2 Standard (Text+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75388" y="-6438"/>
            <a:ext cx="591661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900"/>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27"/>
            <a:ext cx="5653087"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6" name="Straight Connector 5">
            <a:extLst>
              <a:ext uri="{FF2B5EF4-FFF2-40B4-BE49-F238E27FC236}">
                <a16:creationId xmlns:a16="http://schemas.microsoft.com/office/drawing/2014/main" id="{F339C655-0834-AB47-8F00-F1CFD13675F1}"/>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D001E8A-305A-3C4C-86E9-C4DCFA2178FF}"/>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83785A3C-2D4B-ED4A-83F6-43687CD158F1}"/>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E92A2CC5-6F87-0E40-A146-0738E8667342}"/>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48387880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3 Standard (Text+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441325"/>
            <a:ext cx="5648325" cy="5795963"/>
          </a:xfrm>
        </p:spPr>
        <p:txBody>
          <a:bodyPr anchor="ctr" anchorCtr="0"/>
          <a:lstStyle>
            <a:lvl1pPr marL="0" indent="0">
              <a:buFont typeface="System Font"/>
              <a:buNone/>
              <a:tabLst/>
              <a:defRPr sz="40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7" name="Group 6">
            <a:extLst>
              <a:ext uri="{FF2B5EF4-FFF2-40B4-BE49-F238E27FC236}">
                <a16:creationId xmlns:a16="http://schemas.microsoft.com/office/drawing/2014/main" id="{B2EE6BB3-D11A-3A4E-B10C-00B571B0A659}"/>
              </a:ext>
            </a:extLst>
          </p:cNvPr>
          <p:cNvGrpSpPr/>
          <p:nvPr userDrawn="1"/>
        </p:nvGrpSpPr>
        <p:grpSpPr>
          <a:xfrm>
            <a:off x="10814051" y="6438651"/>
            <a:ext cx="1111250" cy="225425"/>
            <a:chOff x="292100" y="6413250"/>
            <a:chExt cx="1111250" cy="225425"/>
          </a:xfrm>
        </p:grpSpPr>
        <p:sp>
          <p:nvSpPr>
            <p:cNvPr id="8" name="Freeform: Shape 12">
              <a:extLst>
                <a:ext uri="{FF2B5EF4-FFF2-40B4-BE49-F238E27FC236}">
                  <a16:creationId xmlns:a16="http://schemas.microsoft.com/office/drawing/2014/main" id="{C0D1F797-B420-E445-B6BC-75AD58351AC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87054E83-B294-224C-83D4-62B9F48FBCD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534724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4 Standard (Text+Image)">
    <p:bg>
      <p:bgPr>
        <a:solidFill>
          <a:schemeClr val="tx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620713"/>
            <a:ext cx="5673726" cy="5616575"/>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12" name="Group 11">
            <a:extLst>
              <a:ext uri="{FF2B5EF4-FFF2-40B4-BE49-F238E27FC236}">
                <a16:creationId xmlns:a16="http://schemas.microsoft.com/office/drawing/2014/main" id="{C9FFE8A9-7597-4F6D-8E90-162837D089FD}"/>
              </a:ext>
            </a:extLst>
          </p:cNvPr>
          <p:cNvGrpSpPr/>
          <p:nvPr userDrawn="1"/>
        </p:nvGrpSpPr>
        <p:grpSpPr>
          <a:xfrm>
            <a:off x="10788650" y="6413250"/>
            <a:ext cx="1111250" cy="225425"/>
            <a:chOff x="292100" y="6413250"/>
            <a:chExt cx="1111250" cy="225425"/>
          </a:xfrm>
        </p:grpSpPr>
        <p:sp>
          <p:nvSpPr>
            <p:cNvPr id="13" name="Freeform: Shape 12">
              <a:extLst>
                <a:ext uri="{FF2B5EF4-FFF2-40B4-BE49-F238E27FC236}">
                  <a16:creationId xmlns:a16="http://schemas.microsoft.com/office/drawing/2014/main" id="{10284E6B-2D57-4841-AA19-795844E87F7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solidFill>
                  <a:schemeClr val="bg1"/>
                </a:solidFill>
              </a:endParaRPr>
            </a:p>
          </p:txBody>
        </p:sp>
        <p:sp>
          <p:nvSpPr>
            <p:cNvPr id="14" name="Freeform: Shape 13">
              <a:extLst>
                <a:ext uri="{FF2B5EF4-FFF2-40B4-BE49-F238E27FC236}">
                  <a16:creationId xmlns:a16="http://schemas.microsoft.com/office/drawing/2014/main" id="{C0130474-06CB-4DB0-B42A-F7F7A65B59F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14939804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1 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CB19BDBE-AF4A-5940-B6E0-7FC401472CC8}"/>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0F6376-2CF0-6648-B02D-E5CB3AC0281F}"/>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41EB637-536C-4E4E-8282-87E3FF4A536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7E71FBE2-FD33-7B4E-BF85-35992BC4503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553810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1 Divider (White/Green)">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a:t> </a:t>
            </a:r>
          </a:p>
        </p:txBody>
      </p:sp>
      <p:grpSp>
        <p:nvGrpSpPr>
          <p:cNvPr id="14" name="Group 13">
            <a:extLst>
              <a:ext uri="{FF2B5EF4-FFF2-40B4-BE49-F238E27FC236}">
                <a16:creationId xmlns:a16="http://schemas.microsoft.com/office/drawing/2014/main" id="{267B143B-2882-4441-A146-81085A8C5500}"/>
              </a:ext>
            </a:extLst>
          </p:cNvPr>
          <p:cNvGrpSpPr/>
          <p:nvPr userDrawn="1"/>
        </p:nvGrpSpPr>
        <p:grpSpPr>
          <a:xfrm>
            <a:off x="10601983" y="286755"/>
            <a:ext cx="1297917" cy="302151"/>
            <a:chOff x="10601983" y="286755"/>
            <a:chExt cx="1297917" cy="302151"/>
          </a:xfrm>
        </p:grpSpPr>
        <p:sp>
          <p:nvSpPr>
            <p:cNvPr id="15" name="Freeform 5">
              <a:extLst>
                <a:ext uri="{FF2B5EF4-FFF2-40B4-BE49-F238E27FC236}">
                  <a16:creationId xmlns:a16="http://schemas.microsoft.com/office/drawing/2014/main" id="{30D7E4FC-1FF1-4894-A2C0-159A3C4A6E4B}"/>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DA4EC6E6-9B46-4A2B-AEA4-09DF92D0D76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CA01806E-2F77-47BD-871B-C1B6A295C0BB}"/>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6A8F04A9-1FCF-4211-B60A-943233629577}"/>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DB80C9BD-96C0-4809-87C4-851D170F524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Shape 22">
            <a:extLst>
              <a:ext uri="{FF2B5EF4-FFF2-40B4-BE49-F238E27FC236}">
                <a16:creationId xmlns:a16="http://schemas.microsoft.com/office/drawing/2014/main" id="{A35638CA-BC63-4C88-A309-B5C4D7EDEF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20" name="Title 1">
            <a:extLst>
              <a:ext uri="{FF2B5EF4-FFF2-40B4-BE49-F238E27FC236}">
                <a16:creationId xmlns:a16="http://schemas.microsoft.com/office/drawing/2014/main" id="{11A3703C-94C2-BD48-BE90-1E0A710F6B52}"/>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1" name="Text Placeholder 4">
            <a:extLst>
              <a:ext uri="{FF2B5EF4-FFF2-40B4-BE49-F238E27FC236}">
                <a16:creationId xmlns:a16="http://schemas.microsoft.com/office/drawing/2014/main" id="{BA9246C6-EAA1-6240-8D80-B8A3B6DC6887}"/>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2" name="Group 21">
            <a:extLst>
              <a:ext uri="{FF2B5EF4-FFF2-40B4-BE49-F238E27FC236}">
                <a16:creationId xmlns:a16="http://schemas.microsoft.com/office/drawing/2014/main" id="{1E23FDD6-9800-7A4F-8A35-D15964E0F71A}"/>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A716AB79-143B-E947-9634-CE9E2AB985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AA9C39C0-0A50-DA4C-A8B9-5CA9FF74629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9838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2 Call out Lar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6B596BE8-3110-764C-9BBC-16D507EF9925}"/>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93C40AC-01AD-604C-A852-EF2B1A10D214}"/>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34D1FD1-70E7-064A-AD42-05BD7D8E5048}"/>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36ED59FD-A74C-A04B-B454-9DF8F157021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3683124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1 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9"/>
            <a:ext cx="11664950" cy="5795960"/>
          </a:xfrm>
          <a:prstGeom prst="rect">
            <a:avLst/>
          </a:prstGeom>
        </p:spPr>
        <p:txBody>
          <a:bodyPr lIns="0" tIns="0" rIns="0" bIns="0" anchor="ctr" anchorCtr="0">
            <a:normAutofit/>
          </a:bodyPr>
          <a:lstStyle>
            <a:lvl1pPr>
              <a:lnSpc>
                <a:spcPct val="90000"/>
              </a:lnSpc>
              <a:defRPr sz="72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652D4187-4FC3-4942-8F64-97378B9C504F}"/>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9B0851-CEB9-0344-AEA1-A17698E8EA95}"/>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6A8070E9-F1F1-664D-97B4-FAF57EFDAD1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FA79ABEB-FA91-9449-8F42-63317E39760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88864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2 Call out Medi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72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F7514B16-2202-1F4E-A625-CCC316E17EE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7DC1E-9AD8-5948-89BD-3A4C098FEB52}"/>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7B642F0A-B0BB-F348-9447-D4ACDE2843B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01B4C5F2-EB81-4248-8CB1-A35EBFBF68A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5214797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1 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8051"/>
          </a:xfrm>
          <a:prstGeom prst="rect">
            <a:avLst/>
          </a:prstGeom>
        </p:spPr>
        <p:txBody>
          <a:bodyPr lIns="0" tIns="0" rIns="0" bIns="0" anchor="ctr" anchorCtr="0">
            <a:normAutofit/>
          </a:bodyPr>
          <a:lstStyle>
            <a:lvl1pPr>
              <a:lnSpc>
                <a:spcPct val="90000"/>
              </a:lnSpc>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grpSp>
        <p:nvGrpSpPr>
          <p:cNvPr id="3" name="Group 2">
            <a:extLst>
              <a:ext uri="{FF2B5EF4-FFF2-40B4-BE49-F238E27FC236}">
                <a16:creationId xmlns:a16="http://schemas.microsoft.com/office/drawing/2014/main" id="{98974E2A-ABE8-0D43-8F6C-17704301D1B4}"/>
              </a:ext>
            </a:extLst>
          </p:cNvPr>
          <p:cNvGrpSpPr/>
          <p:nvPr userDrawn="1"/>
        </p:nvGrpSpPr>
        <p:grpSpPr>
          <a:xfrm>
            <a:off x="10814051" y="6438651"/>
            <a:ext cx="1111250" cy="225425"/>
            <a:chOff x="292100" y="6413250"/>
            <a:chExt cx="1111250" cy="225425"/>
          </a:xfrm>
        </p:grpSpPr>
        <p:sp>
          <p:nvSpPr>
            <p:cNvPr id="4" name="Freeform: Shape 12">
              <a:extLst>
                <a:ext uri="{FF2B5EF4-FFF2-40B4-BE49-F238E27FC236}">
                  <a16:creationId xmlns:a16="http://schemas.microsoft.com/office/drawing/2014/main" id="{97ADD078-64B3-4D46-8BB7-036C6BD2DC3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5" name="Freeform: Shape 13">
              <a:extLst>
                <a:ext uri="{FF2B5EF4-FFF2-40B4-BE49-F238E27FC236}">
                  <a16:creationId xmlns:a16="http://schemas.microsoft.com/office/drawing/2014/main" id="{90326CDB-2216-E640-9AF4-B507219F7F8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76307A67-CFFB-7F41-9017-14963722CC3D}"/>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728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2 Call out Smal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30"/>
            <a:ext cx="11664949" cy="5795958"/>
          </a:xfrm>
          <a:prstGeom prst="rect">
            <a:avLst/>
          </a:prstGeom>
        </p:spPr>
        <p:txBody>
          <a:bodyPr lIns="0" tIns="0" rIns="0" bIns="0" anchor="ctr" anchorCtr="0">
            <a:normAutofit/>
          </a:bodyPr>
          <a:lstStyle>
            <a:lvl1pPr>
              <a:lnSpc>
                <a:spcPct val="90000"/>
              </a:lnSpc>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cxnSp>
        <p:nvCxnSpPr>
          <p:cNvPr id="4" name="Straight Connector 3">
            <a:extLst>
              <a:ext uri="{FF2B5EF4-FFF2-40B4-BE49-F238E27FC236}">
                <a16:creationId xmlns:a16="http://schemas.microsoft.com/office/drawing/2014/main" id="{B5FF0B00-EC19-A74E-B31A-73535D63800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3C378A-742B-AF48-B6C1-EBD1CAA766D0}"/>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2DB3619A-E4FB-AA48-B244-E3478973AD6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46F1D90F-5C33-BA44-ABCA-36DD2F8F30D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8316512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1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26352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88132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49912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11693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73473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35253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397033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58813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0594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374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4154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705934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67714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29495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91275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53055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1014835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76615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38396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26352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88132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49912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11693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73473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35253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397033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58813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0594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374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4154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705934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67714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29495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91275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53055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1014835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76615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38396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26352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88132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49912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11693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73473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35253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397033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58813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0594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374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4154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705934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67714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29495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91275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53055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1014835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76615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38396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26352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88132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49912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11693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73473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35253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397033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58813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0594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374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4154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705934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67714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29495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91275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53055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1014835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76615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38396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26352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88132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49912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11693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73473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35253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397033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58813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0594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2374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4154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705934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67714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29495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91275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53055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1014835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76615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38396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26352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88132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49912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11693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73473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35253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397033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58813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0594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2374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4154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705934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67714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29495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91275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53055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1014835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76615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38396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26352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88132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49912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11693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73473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35253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397033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58813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0594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2374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4154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705934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67714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29495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91275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53055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1014835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76615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38396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4" name="Picture Placeholder 3">
            <a:extLst>
              <a:ext uri="{FF2B5EF4-FFF2-40B4-BE49-F238E27FC236}">
                <a16:creationId xmlns:a16="http://schemas.microsoft.com/office/drawing/2014/main" id="{D5B1BD99-AFED-4B1F-8A06-8E024B506B41}"/>
              </a:ext>
            </a:extLst>
          </p:cNvPr>
          <p:cNvSpPr>
            <a:spLocks noGrp="1"/>
          </p:cNvSpPr>
          <p:nvPr>
            <p:ph type="pic" sz="quarter" idx="143"/>
          </p:nvPr>
        </p:nvSpPr>
        <p:spPr>
          <a:xfrm>
            <a:off x="26352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5" name="Picture Placeholder 3">
            <a:extLst>
              <a:ext uri="{FF2B5EF4-FFF2-40B4-BE49-F238E27FC236}">
                <a16:creationId xmlns:a16="http://schemas.microsoft.com/office/drawing/2014/main" id="{F14EFAF5-9ACD-47D2-9D60-55AC755ED5F6}"/>
              </a:ext>
            </a:extLst>
          </p:cNvPr>
          <p:cNvSpPr>
            <a:spLocks noGrp="1"/>
          </p:cNvSpPr>
          <p:nvPr>
            <p:ph type="pic" sz="quarter" idx="144"/>
          </p:nvPr>
        </p:nvSpPr>
        <p:spPr>
          <a:xfrm>
            <a:off x="88132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6" name="Picture Placeholder 3">
            <a:extLst>
              <a:ext uri="{FF2B5EF4-FFF2-40B4-BE49-F238E27FC236}">
                <a16:creationId xmlns:a16="http://schemas.microsoft.com/office/drawing/2014/main" id="{D7114E78-E981-481F-B946-9F1D22A3549D}"/>
              </a:ext>
            </a:extLst>
          </p:cNvPr>
          <p:cNvSpPr>
            <a:spLocks noGrp="1"/>
          </p:cNvSpPr>
          <p:nvPr>
            <p:ph type="pic" sz="quarter" idx="145"/>
          </p:nvPr>
        </p:nvSpPr>
        <p:spPr>
          <a:xfrm>
            <a:off x="149912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7" name="Picture Placeholder 3">
            <a:extLst>
              <a:ext uri="{FF2B5EF4-FFF2-40B4-BE49-F238E27FC236}">
                <a16:creationId xmlns:a16="http://schemas.microsoft.com/office/drawing/2014/main" id="{F33A395B-D3D7-43F2-A2F9-8B4D0A77D90A}"/>
              </a:ext>
            </a:extLst>
          </p:cNvPr>
          <p:cNvSpPr>
            <a:spLocks noGrp="1"/>
          </p:cNvSpPr>
          <p:nvPr>
            <p:ph type="pic" sz="quarter" idx="146"/>
          </p:nvPr>
        </p:nvSpPr>
        <p:spPr>
          <a:xfrm>
            <a:off x="211693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8" name="Picture Placeholder 3">
            <a:extLst>
              <a:ext uri="{FF2B5EF4-FFF2-40B4-BE49-F238E27FC236}">
                <a16:creationId xmlns:a16="http://schemas.microsoft.com/office/drawing/2014/main" id="{E740AC7B-34ED-4FB3-AB9B-DA89F31356B7}"/>
              </a:ext>
            </a:extLst>
          </p:cNvPr>
          <p:cNvSpPr>
            <a:spLocks noGrp="1"/>
          </p:cNvSpPr>
          <p:nvPr>
            <p:ph type="pic" sz="quarter" idx="147"/>
          </p:nvPr>
        </p:nvSpPr>
        <p:spPr>
          <a:xfrm>
            <a:off x="273473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9" name="Picture Placeholder 3">
            <a:extLst>
              <a:ext uri="{FF2B5EF4-FFF2-40B4-BE49-F238E27FC236}">
                <a16:creationId xmlns:a16="http://schemas.microsoft.com/office/drawing/2014/main" id="{E00CDCB4-8BDE-408E-A0A8-57EE4276F16B}"/>
              </a:ext>
            </a:extLst>
          </p:cNvPr>
          <p:cNvSpPr>
            <a:spLocks noGrp="1"/>
          </p:cNvSpPr>
          <p:nvPr>
            <p:ph type="pic" sz="quarter" idx="148"/>
          </p:nvPr>
        </p:nvSpPr>
        <p:spPr>
          <a:xfrm>
            <a:off x="335253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0" name="Picture Placeholder 3">
            <a:extLst>
              <a:ext uri="{FF2B5EF4-FFF2-40B4-BE49-F238E27FC236}">
                <a16:creationId xmlns:a16="http://schemas.microsoft.com/office/drawing/2014/main" id="{976DA504-426C-41AB-97D0-436310D4F9F8}"/>
              </a:ext>
            </a:extLst>
          </p:cNvPr>
          <p:cNvSpPr>
            <a:spLocks noGrp="1"/>
          </p:cNvSpPr>
          <p:nvPr>
            <p:ph type="pic" sz="quarter" idx="149"/>
          </p:nvPr>
        </p:nvSpPr>
        <p:spPr>
          <a:xfrm>
            <a:off x="397033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1" name="Picture Placeholder 3">
            <a:extLst>
              <a:ext uri="{FF2B5EF4-FFF2-40B4-BE49-F238E27FC236}">
                <a16:creationId xmlns:a16="http://schemas.microsoft.com/office/drawing/2014/main" id="{E8F82A07-9276-4CA3-8922-D4361C9F6023}"/>
              </a:ext>
            </a:extLst>
          </p:cNvPr>
          <p:cNvSpPr>
            <a:spLocks noGrp="1"/>
          </p:cNvSpPr>
          <p:nvPr>
            <p:ph type="pic" sz="quarter" idx="150"/>
          </p:nvPr>
        </p:nvSpPr>
        <p:spPr>
          <a:xfrm>
            <a:off x="458813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2" name="Picture Placeholder 3">
            <a:extLst>
              <a:ext uri="{FF2B5EF4-FFF2-40B4-BE49-F238E27FC236}">
                <a16:creationId xmlns:a16="http://schemas.microsoft.com/office/drawing/2014/main" id="{343C05C6-B5A3-469D-B24B-5ABD5A75F88E}"/>
              </a:ext>
            </a:extLst>
          </p:cNvPr>
          <p:cNvSpPr>
            <a:spLocks noGrp="1"/>
          </p:cNvSpPr>
          <p:nvPr>
            <p:ph type="pic" sz="quarter" idx="151"/>
          </p:nvPr>
        </p:nvSpPr>
        <p:spPr>
          <a:xfrm>
            <a:off x="520594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3" name="Picture Placeholder 3">
            <a:extLst>
              <a:ext uri="{FF2B5EF4-FFF2-40B4-BE49-F238E27FC236}">
                <a16:creationId xmlns:a16="http://schemas.microsoft.com/office/drawing/2014/main" id="{85BF6D52-4D8B-41D6-8757-45A03D950565}"/>
              </a:ext>
            </a:extLst>
          </p:cNvPr>
          <p:cNvSpPr>
            <a:spLocks noGrp="1"/>
          </p:cNvSpPr>
          <p:nvPr>
            <p:ph type="pic" sz="quarter" idx="152"/>
          </p:nvPr>
        </p:nvSpPr>
        <p:spPr>
          <a:xfrm>
            <a:off x="582374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4" name="Picture Placeholder 3">
            <a:extLst>
              <a:ext uri="{FF2B5EF4-FFF2-40B4-BE49-F238E27FC236}">
                <a16:creationId xmlns:a16="http://schemas.microsoft.com/office/drawing/2014/main" id="{1F4A6CD7-0B20-4C90-B26F-05EA65C02768}"/>
              </a:ext>
            </a:extLst>
          </p:cNvPr>
          <p:cNvSpPr>
            <a:spLocks noGrp="1"/>
          </p:cNvSpPr>
          <p:nvPr>
            <p:ph type="pic" sz="quarter" idx="153"/>
          </p:nvPr>
        </p:nvSpPr>
        <p:spPr>
          <a:xfrm>
            <a:off x="644154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5" name="Picture Placeholder 3">
            <a:extLst>
              <a:ext uri="{FF2B5EF4-FFF2-40B4-BE49-F238E27FC236}">
                <a16:creationId xmlns:a16="http://schemas.microsoft.com/office/drawing/2014/main" id="{A0864688-983B-4ABD-A48A-A82BEC3138A8}"/>
              </a:ext>
            </a:extLst>
          </p:cNvPr>
          <p:cNvSpPr>
            <a:spLocks noGrp="1"/>
          </p:cNvSpPr>
          <p:nvPr>
            <p:ph type="pic" sz="quarter" idx="154"/>
          </p:nvPr>
        </p:nvSpPr>
        <p:spPr>
          <a:xfrm>
            <a:off x="705934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6" name="Picture Placeholder 3">
            <a:extLst>
              <a:ext uri="{FF2B5EF4-FFF2-40B4-BE49-F238E27FC236}">
                <a16:creationId xmlns:a16="http://schemas.microsoft.com/office/drawing/2014/main" id="{7F7AF68B-8654-4E15-958F-FCB0CF09190B}"/>
              </a:ext>
            </a:extLst>
          </p:cNvPr>
          <p:cNvSpPr>
            <a:spLocks noGrp="1"/>
          </p:cNvSpPr>
          <p:nvPr>
            <p:ph type="pic" sz="quarter" idx="155"/>
          </p:nvPr>
        </p:nvSpPr>
        <p:spPr>
          <a:xfrm>
            <a:off x="767714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7" name="Picture Placeholder 3">
            <a:extLst>
              <a:ext uri="{FF2B5EF4-FFF2-40B4-BE49-F238E27FC236}">
                <a16:creationId xmlns:a16="http://schemas.microsoft.com/office/drawing/2014/main" id="{A38EEF11-F9F5-4101-A820-5620C22FD88C}"/>
              </a:ext>
            </a:extLst>
          </p:cNvPr>
          <p:cNvSpPr>
            <a:spLocks noGrp="1"/>
          </p:cNvSpPr>
          <p:nvPr>
            <p:ph type="pic" sz="quarter" idx="156"/>
          </p:nvPr>
        </p:nvSpPr>
        <p:spPr>
          <a:xfrm>
            <a:off x="829495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8" name="Picture Placeholder 3">
            <a:extLst>
              <a:ext uri="{FF2B5EF4-FFF2-40B4-BE49-F238E27FC236}">
                <a16:creationId xmlns:a16="http://schemas.microsoft.com/office/drawing/2014/main" id="{AD6D0E24-F5F0-4099-A04F-1221D594177A}"/>
              </a:ext>
            </a:extLst>
          </p:cNvPr>
          <p:cNvSpPr>
            <a:spLocks noGrp="1"/>
          </p:cNvSpPr>
          <p:nvPr>
            <p:ph type="pic" sz="quarter" idx="157"/>
          </p:nvPr>
        </p:nvSpPr>
        <p:spPr>
          <a:xfrm>
            <a:off x="891275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9" name="Picture Placeholder 3">
            <a:extLst>
              <a:ext uri="{FF2B5EF4-FFF2-40B4-BE49-F238E27FC236}">
                <a16:creationId xmlns:a16="http://schemas.microsoft.com/office/drawing/2014/main" id="{75A17AAE-D26E-4424-ABC7-19F8409C7D6B}"/>
              </a:ext>
            </a:extLst>
          </p:cNvPr>
          <p:cNvSpPr>
            <a:spLocks noGrp="1"/>
          </p:cNvSpPr>
          <p:nvPr>
            <p:ph type="pic" sz="quarter" idx="158"/>
          </p:nvPr>
        </p:nvSpPr>
        <p:spPr>
          <a:xfrm>
            <a:off x="953055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3" name="Title 1">
            <a:extLst>
              <a:ext uri="{FF2B5EF4-FFF2-40B4-BE49-F238E27FC236}">
                <a16:creationId xmlns:a16="http://schemas.microsoft.com/office/drawing/2014/main" id="{26D2860D-F1A7-4AB0-8335-949E89DF3E6E}"/>
              </a:ext>
            </a:extLst>
          </p:cNvPr>
          <p:cNvSpPr>
            <a:spLocks noGrp="1"/>
          </p:cNvSpPr>
          <p:nvPr>
            <p:ph type="title"/>
          </p:nvPr>
        </p:nvSpPr>
        <p:spPr>
          <a:xfrm>
            <a:off x="263525" y="442800"/>
            <a:ext cx="11664949" cy="453444"/>
          </a:xfrm>
          <a:prstGeom prst="rect">
            <a:avLst/>
          </a:prstGeom>
        </p:spPr>
        <p:txBody>
          <a:bodyPr lIns="0" tIns="0" rIns="0" bIns="0"/>
          <a:lstStyle>
            <a:lvl1pPr>
              <a:defRPr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60" name="Straight Connector 159">
            <a:extLst>
              <a:ext uri="{FF2B5EF4-FFF2-40B4-BE49-F238E27FC236}">
                <a16:creationId xmlns:a16="http://schemas.microsoft.com/office/drawing/2014/main" id="{FE2426D0-A109-2E4E-802B-82E0DB92026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icture Placeholder 3">
            <a:extLst>
              <a:ext uri="{FF2B5EF4-FFF2-40B4-BE49-F238E27FC236}">
                <a16:creationId xmlns:a16="http://schemas.microsoft.com/office/drawing/2014/main" id="{139E1FDB-7A45-654F-A9D4-C8DDF84FD9C5}"/>
              </a:ext>
            </a:extLst>
          </p:cNvPr>
          <p:cNvSpPr>
            <a:spLocks noGrp="1"/>
          </p:cNvSpPr>
          <p:nvPr>
            <p:ph type="pic" sz="quarter" idx="159"/>
          </p:nvPr>
        </p:nvSpPr>
        <p:spPr>
          <a:xfrm>
            <a:off x="1014407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2" name="Picture Placeholder 3">
            <a:extLst>
              <a:ext uri="{FF2B5EF4-FFF2-40B4-BE49-F238E27FC236}">
                <a16:creationId xmlns:a16="http://schemas.microsoft.com/office/drawing/2014/main" id="{7B3C680E-821E-154C-9D4E-B799F54D596A}"/>
              </a:ext>
            </a:extLst>
          </p:cNvPr>
          <p:cNvSpPr>
            <a:spLocks noGrp="1"/>
          </p:cNvSpPr>
          <p:nvPr>
            <p:ph type="pic" sz="quarter" idx="160"/>
          </p:nvPr>
        </p:nvSpPr>
        <p:spPr>
          <a:xfrm>
            <a:off x="1076187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4" name="Picture Placeholder 3">
            <a:extLst>
              <a:ext uri="{FF2B5EF4-FFF2-40B4-BE49-F238E27FC236}">
                <a16:creationId xmlns:a16="http://schemas.microsoft.com/office/drawing/2014/main" id="{4C41A32D-6F5A-734B-BB38-488440DB6B96}"/>
              </a:ext>
            </a:extLst>
          </p:cNvPr>
          <p:cNvSpPr>
            <a:spLocks noGrp="1"/>
          </p:cNvSpPr>
          <p:nvPr>
            <p:ph type="pic" sz="quarter" idx="161"/>
          </p:nvPr>
        </p:nvSpPr>
        <p:spPr>
          <a:xfrm>
            <a:off x="1137967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Tree>
    <p:extLst>
      <p:ext uri="{BB962C8B-B14F-4D97-AF65-F5344CB8AC3E}">
        <p14:creationId xmlns:p14="http://schemas.microsoft.com/office/powerpoint/2010/main" val="32531870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1 Logo Close">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4EB5448E-2985-4A5A-BEF7-1CE29045550E}"/>
              </a:ext>
            </a:extLst>
          </p:cNvPr>
          <p:cNvSpPr/>
          <p:nvPr/>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rgbClr val="00000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3584124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2 Logo Clos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0D1DA7C-EBB7-4573-874F-0F88E1514C22}"/>
              </a:ext>
            </a:extLst>
          </p:cNvPr>
          <p:cNvSpPr/>
          <p:nvPr userDrawn="1"/>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712213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2 Divider (White/Green)">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t>XX</a:t>
            </a:r>
          </a:p>
        </p:txBody>
      </p:sp>
      <p:grpSp>
        <p:nvGrpSpPr>
          <p:cNvPr id="28" name="Group 27">
            <a:extLst>
              <a:ext uri="{FF2B5EF4-FFF2-40B4-BE49-F238E27FC236}">
                <a16:creationId xmlns:a16="http://schemas.microsoft.com/office/drawing/2014/main" id="{96521A19-BA01-4073-A3B0-FD772558F1BE}"/>
              </a:ext>
            </a:extLst>
          </p:cNvPr>
          <p:cNvGrpSpPr/>
          <p:nvPr userDrawn="1"/>
        </p:nvGrpSpPr>
        <p:grpSpPr>
          <a:xfrm>
            <a:off x="10601983" y="286755"/>
            <a:ext cx="1297917" cy="302151"/>
            <a:chOff x="10601983" y="286755"/>
            <a:chExt cx="1297917" cy="302151"/>
          </a:xfrm>
        </p:grpSpPr>
        <p:sp>
          <p:nvSpPr>
            <p:cNvPr id="29" name="Freeform 5">
              <a:extLst>
                <a:ext uri="{FF2B5EF4-FFF2-40B4-BE49-F238E27FC236}">
                  <a16:creationId xmlns:a16="http://schemas.microsoft.com/office/drawing/2014/main" id="{168923C4-14C3-4ED5-9708-F848B346BCB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225222CA-3495-4FB5-B534-C7A2BB21446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9994CE16-B59A-46F0-9244-5BCB24ABBE6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312437B-871B-4C33-810B-ED91206C4F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2E791E29-35CA-4308-BC50-B00FD0A8FC2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962E6A24-B102-4D0E-A0D0-D0A970B2C47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2CE84C17-83FC-D24C-9D8A-7C29F91A092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0" name="Text Placeholder 4">
            <a:extLst>
              <a:ext uri="{FF2B5EF4-FFF2-40B4-BE49-F238E27FC236}">
                <a16:creationId xmlns:a16="http://schemas.microsoft.com/office/drawing/2014/main" id="{1AF4F955-527E-E849-896C-5D66C5994A88}"/>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1" name="Group 20">
            <a:extLst>
              <a:ext uri="{FF2B5EF4-FFF2-40B4-BE49-F238E27FC236}">
                <a16:creationId xmlns:a16="http://schemas.microsoft.com/office/drawing/2014/main" id="{2E519C4A-59B9-D449-AAFE-EE878AB04AE6}"/>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98966F03-5D9E-6D4A-B532-D763CE9DB8D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2C894DDE-1D91-7B4F-9833-233D9BFEB6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249688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3 Divider (Whit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6"/>
            <a:ext cx="4391024" cy="433128"/>
          </a:xfrm>
        </p:spPr>
        <p:txBody>
          <a:bodyPr anchor="t" anchorCtr="0">
            <a:normAutofit/>
          </a:bodyPr>
          <a:lstStyle>
            <a:lvl1pPr algn="ctr">
              <a:lnSpc>
                <a:spcPct val="90000"/>
              </a:lnSpc>
              <a:spcBef>
                <a:spcPts val="0"/>
              </a:spcBef>
              <a:defRPr sz="21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BB82A618-B84A-5B4D-B849-A09461853857}"/>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A6A4B1AA-9440-3B40-A375-198BD2F2087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D006659B-806F-304C-B8EE-6CAE28EC1B0F}"/>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5074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1 Agenda (White/Oran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63525" y="441325"/>
            <a:ext cx="5653088" cy="1008064"/>
          </a:xfrm>
          <a:prstGeom prst="rect">
            <a:avLst/>
          </a:prstGeom>
        </p:spPr>
        <p:txBody>
          <a:bodyPr lIns="0" tIns="0" rIns="0" bIns="0" anchor="b" anchorCtr="0">
            <a:normAutofit/>
          </a:bodyPr>
          <a:lstStyle>
            <a:lvl1pPr algn="l">
              <a:defRPr sz="4800" b="1"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05	XXXXXX</a:t>
            </a:r>
          </a:p>
        </p:txBody>
      </p:sp>
      <p:grpSp>
        <p:nvGrpSpPr>
          <p:cNvPr id="8" name="Group 7">
            <a:extLst>
              <a:ext uri="{FF2B5EF4-FFF2-40B4-BE49-F238E27FC236}">
                <a16:creationId xmlns:a16="http://schemas.microsoft.com/office/drawing/2014/main" id="{9947BDFF-AA9D-F949-A66D-214417C3A4A9}"/>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2872B543-34FC-1841-BC83-16C2DAE30F7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CE81E9DF-7130-4546-BF18-4683EA8B3F3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740938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1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782234"/>
            <a:ext cx="7691438" cy="1462087"/>
          </a:xfrm>
        </p:spPr>
        <p:txBody>
          <a:bodyPr anchor="b" anchorCtr="0">
            <a:normAutofit/>
          </a:bodyPr>
          <a:lstStyle>
            <a:lvl1pPr>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5" y="3608388"/>
            <a:ext cx="7691438" cy="1462087"/>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7277"/>
            <a:ext cx="7691438" cy="581698"/>
          </a:xfrm>
        </p:spPr>
        <p:txBody>
          <a:bodyPr wrap="square"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sp>
        <p:nvSpPr>
          <p:cNvPr id="16" name="Freeform: Shape 15">
            <a:extLst>
              <a:ext uri="{FF2B5EF4-FFF2-40B4-BE49-F238E27FC236}">
                <a16:creationId xmlns:a16="http://schemas.microsoft.com/office/drawing/2014/main" id="{D7DC9E1A-9CB0-4713-A7A7-37669D88076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0601C35-226E-4852-A54E-33710096F8CF}"/>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13EB222D-C693-47B0-91C1-407664319F3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D6CA3A-E963-4600-AE9A-37391BC00DED}"/>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62B609F-DB0F-422F-999A-6746321CDD2A}"/>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EE2627BC-FB6C-4DE9-8C66-FF75C2ABC7E6}"/>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520F319E-08D4-4CDF-8C17-953260FFD4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1B1C1A4B-EB3C-E14C-A722-997548E33459}"/>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F782603F-A068-4B43-AFA0-53B58D89495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DD444DDC-07BC-674A-9F9D-EEB7357A7B2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862779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5" y="1449389"/>
            <a:ext cx="11664950" cy="4787899"/>
          </a:xfrm>
          <a:prstGeom prst="rect">
            <a:avLst/>
          </a:prstGeom>
        </p:spPr>
        <p:txBody>
          <a:bodyPr vert="horz" lIns="0" tIns="0" rIns="0" bIns="0" rtlCol="0">
            <a:noAutofit/>
          </a:bodyPr>
          <a:lstStyle/>
          <a:p>
            <a:pPr lvl="0"/>
            <a:r>
              <a:rPr lang="en-US"/>
              <a:t>Click to edit Master text styles</a:t>
            </a:r>
          </a:p>
          <a:p>
            <a:pPr lvl="1">
              <a:spcBef>
                <a:spcPts val="750"/>
              </a:spcBef>
            </a:pPr>
            <a:r>
              <a:rPr lang="en-AU"/>
              <a:t>Level 1 bullet 23pt Arial, round bullet</a:t>
            </a:r>
          </a:p>
          <a:p>
            <a:pPr lvl="2"/>
            <a:r>
              <a:rPr lang="en-AU"/>
              <a:t>Level 2 bullet 19pt Arial, dash bullet</a:t>
            </a:r>
          </a:p>
          <a:p>
            <a:pPr lvl="3"/>
            <a:r>
              <a:rPr lang="en-AU"/>
              <a:t>Level 3 bullet 17pt Arial, square bullet</a:t>
            </a:r>
            <a:endParaRPr lang="en-US"/>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957" r:id="rId1"/>
    <p:sldLayoutId id="2147483984" r:id="rId2"/>
    <p:sldLayoutId id="2147483985" r:id="rId3"/>
    <p:sldLayoutId id="2147483986" r:id="rId4"/>
    <p:sldLayoutId id="2147483987" r:id="rId5"/>
    <p:sldLayoutId id="2147483988" r:id="rId6"/>
    <p:sldLayoutId id="2147483989" r:id="rId7"/>
    <p:sldLayoutId id="2147483962" r:id="rId8"/>
    <p:sldLayoutId id="2147483939" r:id="rId9"/>
    <p:sldLayoutId id="2147483941" r:id="rId10"/>
    <p:sldLayoutId id="2147483943" r:id="rId11"/>
    <p:sldLayoutId id="2147483944" r:id="rId12"/>
    <p:sldLayoutId id="2147483995" r:id="rId13"/>
    <p:sldLayoutId id="2147483947" r:id="rId14"/>
    <p:sldLayoutId id="2147483950" r:id="rId15"/>
    <p:sldLayoutId id="2147483961" r:id="rId16"/>
    <p:sldLayoutId id="2147483993" r:id="rId17"/>
    <p:sldLayoutId id="2147483994" r:id="rId18"/>
    <p:sldLayoutId id="2147483998" r:id="rId19"/>
    <p:sldLayoutId id="2147483992" r:id="rId20"/>
    <p:sldLayoutId id="2147483804" r:id="rId21"/>
    <p:sldLayoutId id="2147483964" r:id="rId22"/>
    <p:sldLayoutId id="2147483827" r:id="rId23"/>
    <p:sldLayoutId id="2147483999" r:id="rId24"/>
    <p:sldLayoutId id="2147483826" r:id="rId25"/>
    <p:sldLayoutId id="2147483965" r:id="rId26"/>
    <p:sldLayoutId id="2147483825" r:id="rId27"/>
    <p:sldLayoutId id="2147484000" r:id="rId28"/>
    <p:sldLayoutId id="2147483828" r:id="rId29"/>
    <p:sldLayoutId id="2147484001" r:id="rId30"/>
    <p:sldLayoutId id="2147483829" r:id="rId31"/>
    <p:sldLayoutId id="2147484002" r:id="rId32"/>
    <p:sldLayoutId id="2147483830" r:id="rId33"/>
    <p:sldLayoutId id="2147484003" r:id="rId34"/>
    <p:sldLayoutId id="2147483831" r:id="rId35"/>
    <p:sldLayoutId id="2147484004" r:id="rId36"/>
    <p:sldLayoutId id="2147483832" r:id="rId37"/>
    <p:sldLayoutId id="2147484005" r:id="rId38"/>
    <p:sldLayoutId id="2147483833" r:id="rId39"/>
    <p:sldLayoutId id="2147484006" r:id="rId40"/>
    <p:sldLayoutId id="2147483834" r:id="rId41"/>
    <p:sldLayoutId id="2147484007" r:id="rId42"/>
    <p:sldLayoutId id="2147483835" r:id="rId43"/>
    <p:sldLayoutId id="2147483836" r:id="rId44"/>
    <p:sldLayoutId id="2147483937" r:id="rId45"/>
    <p:sldLayoutId id="2147483973" r:id="rId46"/>
    <p:sldLayoutId id="2147483837" r:id="rId47"/>
    <p:sldLayoutId id="2147483975" r:id="rId48"/>
    <p:sldLayoutId id="2147483838" r:id="rId49"/>
    <p:sldLayoutId id="2147483967" r:id="rId50"/>
    <p:sldLayoutId id="2147483839" r:id="rId51"/>
    <p:sldLayoutId id="2147483969" r:id="rId52"/>
    <p:sldLayoutId id="2147483840" r:id="rId53"/>
    <p:sldLayoutId id="2147483971" r:id="rId54"/>
    <p:sldLayoutId id="2147483841" r:id="rId55"/>
    <p:sldLayoutId id="2147483824" r:id="rId56"/>
    <p:sldLayoutId id="2147483954" r:id="rId57"/>
  </p:sldLayoutIdLst>
  <p:hf sldNum="0" hdr="0" dt="0"/>
  <p:txStyles>
    <p:title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pos="166" userDrawn="1">
          <p15:clr>
            <a:srgbClr val="F26B43"/>
          </p15:clr>
        </p15:guide>
        <p15:guide id="5" pos="3727" userDrawn="1">
          <p15:clr>
            <a:srgbClr val="F26B43"/>
          </p15:clr>
        </p15:guide>
        <p15:guide id="6" pos="2071" userDrawn="1">
          <p15:clr>
            <a:srgbClr val="F26B43"/>
          </p15:clr>
        </p15:guide>
        <p15:guide id="7" pos="7514" userDrawn="1">
          <p15:clr>
            <a:srgbClr val="F26B43"/>
          </p15:clr>
        </p15:guide>
        <p15:guide id="8" orient="horz" pos="2160" userDrawn="1">
          <p15:clr>
            <a:srgbClr val="F26B43"/>
          </p15:clr>
        </p15:guide>
        <p15:guide id="9" orient="horz" pos="164" userDrawn="1">
          <p15:clr>
            <a:srgbClr val="F26B43"/>
          </p15:clr>
        </p15:guide>
        <p15:guide id="10" orient="horz" pos="4156" userDrawn="1">
          <p15:clr>
            <a:srgbClr val="F26B43"/>
          </p15:clr>
        </p15:guide>
        <p15:guide id="11" pos="3953" userDrawn="1">
          <p15:clr>
            <a:srgbClr val="F26B43"/>
          </p15:clr>
        </p15:guide>
        <p15:guide id="12" pos="1844" userDrawn="1">
          <p15:clr>
            <a:srgbClr val="F26B43"/>
          </p15:clr>
        </p15:guide>
        <p15:guide id="13" pos="5836" userDrawn="1">
          <p15:clr>
            <a:srgbClr val="F26B43"/>
          </p15:clr>
        </p15:guide>
        <p15:guide id="14" pos="5609" userDrawn="1">
          <p15:clr>
            <a:srgbClr val="F26B43"/>
          </p15:clr>
        </p15:guide>
        <p15:guide id="16" orient="horz" pos="686" userDrawn="1">
          <p15:clr>
            <a:srgbClr val="F26B43"/>
          </p15:clr>
        </p15:guide>
        <p15:guide id="17" orient="horz" pos="2047" userDrawn="1">
          <p15:clr>
            <a:srgbClr val="F26B43"/>
          </p15:clr>
        </p15:guide>
        <p15:guide id="18" orient="horz" pos="2273" userDrawn="1">
          <p15:clr>
            <a:srgbClr val="F26B43"/>
          </p15:clr>
        </p15:guide>
        <p15:guide id="19" pos="2683" userDrawn="1">
          <p15:clr>
            <a:srgbClr val="5ACBF0"/>
          </p15:clr>
        </p15:guide>
        <p15:guide id="20" pos="2457" userDrawn="1">
          <p15:clr>
            <a:srgbClr val="5ACBF0"/>
          </p15:clr>
        </p15:guide>
        <p15:guide id="21" pos="4997" userDrawn="1">
          <p15:clr>
            <a:srgbClr val="5ACBF0"/>
          </p15:clr>
        </p15:guide>
        <p15:guide id="22" pos="5223" userDrawn="1">
          <p15:clr>
            <a:srgbClr val="5ACBF0"/>
          </p15:clr>
        </p15:guide>
        <p15:guide id="24" orient="horz" pos="913" userDrawn="1">
          <p15:clr>
            <a:srgbClr val="F26B43"/>
          </p15:clr>
        </p15:guide>
        <p15:guide id="25" orient="horz" pos="278" userDrawn="1">
          <p15:clr>
            <a:srgbClr val="F26B43"/>
          </p15:clr>
        </p15:guide>
        <p15:guide id="26"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1E7FD2-0685-41AF-A030-B89115CD4170}"/>
              </a:ext>
            </a:extLst>
          </p:cNvPr>
          <p:cNvSpPr>
            <a:spLocks noGrp="1"/>
          </p:cNvSpPr>
          <p:nvPr>
            <p:ph type="body" sz="quarter" idx="10"/>
          </p:nvPr>
        </p:nvSpPr>
        <p:spPr/>
        <p:txBody>
          <a:bodyPr>
            <a:normAutofit fontScale="85000" lnSpcReduction="10000"/>
          </a:bodyPr>
          <a:lstStyle/>
          <a:p>
            <a:r>
              <a:rPr lang="en-US" dirty="0"/>
              <a:t>Brownfield OT Systems Risk Assessment</a:t>
            </a:r>
          </a:p>
        </p:txBody>
      </p:sp>
      <p:sp>
        <p:nvSpPr>
          <p:cNvPr id="9" name="Text Placeholder 8">
            <a:extLst>
              <a:ext uri="{FF2B5EF4-FFF2-40B4-BE49-F238E27FC236}">
                <a16:creationId xmlns:a16="http://schemas.microsoft.com/office/drawing/2014/main" id="{83A46029-BBC8-4761-93A8-13141ABB3D9A}"/>
              </a:ext>
            </a:extLst>
          </p:cNvPr>
          <p:cNvSpPr>
            <a:spLocks noGrp="1"/>
          </p:cNvSpPr>
          <p:nvPr>
            <p:ph type="body" sz="quarter" idx="11"/>
          </p:nvPr>
        </p:nvSpPr>
        <p:spPr/>
        <p:txBody>
          <a:bodyPr/>
          <a:lstStyle/>
          <a:p>
            <a:r>
              <a:rPr lang="en-US" dirty="0"/>
              <a:t>Hack the Railroad 2024</a:t>
            </a:r>
          </a:p>
          <a:p>
            <a:r>
              <a:rPr lang="en-US" dirty="0"/>
              <a:t>AECOM</a:t>
            </a:r>
          </a:p>
        </p:txBody>
      </p:sp>
      <p:sp>
        <p:nvSpPr>
          <p:cNvPr id="10" name="Text Placeholder 9">
            <a:extLst>
              <a:ext uri="{FF2B5EF4-FFF2-40B4-BE49-F238E27FC236}">
                <a16:creationId xmlns:a16="http://schemas.microsoft.com/office/drawing/2014/main" id="{0376440F-0896-4800-9CEC-B1AD031E9469}"/>
              </a:ext>
            </a:extLst>
          </p:cNvPr>
          <p:cNvSpPr>
            <a:spLocks noGrp="1"/>
          </p:cNvSpPr>
          <p:nvPr>
            <p:ph type="body" sz="quarter" idx="12"/>
          </p:nvPr>
        </p:nvSpPr>
        <p:spPr/>
        <p:txBody>
          <a:bodyPr/>
          <a:lstStyle/>
          <a:p>
            <a:r>
              <a:rPr lang="en-US"/>
              <a:t>Manpreet Mann</a:t>
            </a:r>
          </a:p>
        </p:txBody>
      </p:sp>
    </p:spTree>
    <p:extLst>
      <p:ext uri="{BB962C8B-B14F-4D97-AF65-F5344CB8AC3E}">
        <p14:creationId xmlns:p14="http://schemas.microsoft.com/office/powerpoint/2010/main" val="40309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12"/>
          </p:nvPr>
        </p:nvSpPr>
        <p:spPr>
          <a:xfrm>
            <a:off x="263525" y="1153054"/>
            <a:ext cx="11312779" cy="4779434"/>
          </a:xfrm>
        </p:spPr>
        <p:txBody>
          <a:bodyPr/>
          <a:lstStyle/>
          <a:p>
            <a:r>
              <a:rPr lang="en-US"/>
              <a:t>After the detailed risk assessment, the following were implemented:</a:t>
            </a:r>
          </a:p>
          <a:p>
            <a:pPr marL="342900" indent="-342900">
              <a:buFontTx/>
              <a:buChar char="-"/>
            </a:pPr>
            <a:r>
              <a:rPr lang="en-US"/>
              <a:t>Centralized user and credential management system</a:t>
            </a:r>
          </a:p>
          <a:p>
            <a:pPr marL="342900" indent="-342900">
              <a:buFontTx/>
              <a:buChar char="-"/>
            </a:pPr>
            <a:r>
              <a:rPr lang="en-US"/>
              <a:t>IP/MPLS backbone with pseudo circuits limiting flow of communication</a:t>
            </a:r>
          </a:p>
          <a:p>
            <a:pPr marL="342900" indent="-342900">
              <a:buFontTx/>
              <a:buChar char="-"/>
            </a:pPr>
            <a:r>
              <a:rPr lang="en-US"/>
              <a:t>USB-whitelisting and disablement of USB ports where not required</a:t>
            </a:r>
          </a:p>
          <a:p>
            <a:pPr marL="342900" indent="-342900">
              <a:buFontTx/>
              <a:buChar char="-"/>
            </a:pPr>
            <a:r>
              <a:rPr lang="en-US"/>
              <a:t>Introduced an OT Intrusion Detection System with sensors connected at key locations within the network (architecture shown on the next slide)</a:t>
            </a:r>
          </a:p>
          <a:p>
            <a:pPr marL="342900" indent="-342900">
              <a:buFontTx/>
              <a:buChar char="-"/>
            </a:pPr>
            <a:r>
              <a:rPr lang="en-US"/>
              <a:t>Whitebox pen-testing was conducted to understand security implications of the new system with controls in place</a:t>
            </a:r>
          </a:p>
          <a:p>
            <a:pPr marL="342900" indent="-342900">
              <a:buFontTx/>
              <a:buChar char="-"/>
            </a:pPr>
            <a:r>
              <a:rPr lang="en-US"/>
              <a:t>O&amp;M procedures to update the risk assessment annually with a possibility to pen-test if deemed necessary</a:t>
            </a:r>
          </a:p>
        </p:txBody>
      </p:sp>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CBTC Upgrade</a:t>
            </a:r>
          </a:p>
        </p:txBody>
      </p:sp>
    </p:spTree>
    <p:extLst>
      <p:ext uri="{BB962C8B-B14F-4D97-AF65-F5344CB8AC3E}">
        <p14:creationId xmlns:p14="http://schemas.microsoft.com/office/powerpoint/2010/main" val="177189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CBTC Upgrade</a:t>
            </a:r>
          </a:p>
        </p:txBody>
      </p:sp>
      <p:sp>
        <p:nvSpPr>
          <p:cNvPr id="10" name="Content Placeholder 1">
            <a:extLst>
              <a:ext uri="{FF2B5EF4-FFF2-40B4-BE49-F238E27FC236}">
                <a16:creationId xmlns:a16="http://schemas.microsoft.com/office/drawing/2014/main" id="{4618BDF3-D63D-0C15-752C-8C3A3039DB27}"/>
              </a:ext>
            </a:extLst>
          </p:cNvPr>
          <p:cNvSpPr txBox="1">
            <a:spLocks/>
          </p:cNvSpPr>
          <p:nvPr/>
        </p:nvSpPr>
        <p:spPr>
          <a:xfrm>
            <a:off x="202679" y="1039283"/>
            <a:ext cx="6383433" cy="4779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endParaRPr lang="en-US" sz="2400"/>
          </a:p>
        </p:txBody>
      </p:sp>
      <p:sp>
        <p:nvSpPr>
          <p:cNvPr id="6" name="Rectangle 5">
            <a:extLst>
              <a:ext uri="{FF2B5EF4-FFF2-40B4-BE49-F238E27FC236}">
                <a16:creationId xmlns:a16="http://schemas.microsoft.com/office/drawing/2014/main" id="{10BA9641-B092-8E82-01CD-19D8A72E3CE4}"/>
              </a:ext>
            </a:extLst>
          </p:cNvPr>
          <p:cNvSpPr/>
          <p:nvPr/>
        </p:nvSpPr>
        <p:spPr>
          <a:xfrm>
            <a:off x="7020452" y="3783330"/>
            <a:ext cx="1076852" cy="39243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Network Zone 2</a:t>
            </a:r>
          </a:p>
        </p:txBody>
      </p:sp>
      <p:sp>
        <p:nvSpPr>
          <p:cNvPr id="7" name="Rectangle 6">
            <a:extLst>
              <a:ext uri="{FF2B5EF4-FFF2-40B4-BE49-F238E27FC236}">
                <a16:creationId xmlns:a16="http://schemas.microsoft.com/office/drawing/2014/main" id="{73CF795B-12B3-BC6E-D1BE-0C5B40AD7D8A}"/>
              </a:ext>
            </a:extLst>
          </p:cNvPr>
          <p:cNvSpPr/>
          <p:nvPr/>
        </p:nvSpPr>
        <p:spPr>
          <a:xfrm>
            <a:off x="8783104" y="3783330"/>
            <a:ext cx="1076852" cy="392430"/>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Network Zone 3</a:t>
            </a:r>
          </a:p>
        </p:txBody>
      </p:sp>
      <p:sp>
        <p:nvSpPr>
          <p:cNvPr id="8" name="Rectangle 7">
            <a:extLst>
              <a:ext uri="{FF2B5EF4-FFF2-40B4-BE49-F238E27FC236}">
                <a16:creationId xmlns:a16="http://schemas.microsoft.com/office/drawing/2014/main" id="{DD195247-0890-612D-7CB3-1C33A996AAC7}"/>
              </a:ext>
            </a:extLst>
          </p:cNvPr>
          <p:cNvSpPr/>
          <p:nvPr/>
        </p:nvSpPr>
        <p:spPr>
          <a:xfrm>
            <a:off x="10545756" y="3787140"/>
            <a:ext cx="1082040" cy="39243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Network Zone 4</a:t>
            </a:r>
          </a:p>
        </p:txBody>
      </p:sp>
      <p:sp>
        <p:nvSpPr>
          <p:cNvPr id="11" name="Rectangle 10">
            <a:extLst>
              <a:ext uri="{FF2B5EF4-FFF2-40B4-BE49-F238E27FC236}">
                <a16:creationId xmlns:a16="http://schemas.microsoft.com/office/drawing/2014/main" id="{A7FB8354-8783-D921-51AB-91D847D59BDE}"/>
              </a:ext>
            </a:extLst>
          </p:cNvPr>
          <p:cNvSpPr/>
          <p:nvPr/>
        </p:nvSpPr>
        <p:spPr>
          <a:xfrm>
            <a:off x="5257800" y="3783330"/>
            <a:ext cx="1076852" cy="39243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Network Zone 1</a:t>
            </a:r>
          </a:p>
        </p:txBody>
      </p:sp>
      <p:cxnSp>
        <p:nvCxnSpPr>
          <p:cNvPr id="14" name="Straight Arrow Connector 13">
            <a:extLst>
              <a:ext uri="{FF2B5EF4-FFF2-40B4-BE49-F238E27FC236}">
                <a16:creationId xmlns:a16="http://schemas.microsoft.com/office/drawing/2014/main" id="{442B2F75-CE77-919B-C1C8-0728F0DA191F}"/>
              </a:ext>
            </a:extLst>
          </p:cNvPr>
          <p:cNvCxnSpPr>
            <a:stCxn id="11" idx="2"/>
            <a:endCxn id="12" idx="0"/>
          </p:cNvCxnSpPr>
          <p:nvPr/>
        </p:nvCxnSpPr>
        <p:spPr>
          <a:xfrm>
            <a:off x="5796226" y="4175760"/>
            <a:ext cx="1824" cy="4114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D6169E3-EDBB-162D-6341-60ECB74E076D}"/>
              </a:ext>
            </a:extLst>
          </p:cNvPr>
          <p:cNvSpPr/>
          <p:nvPr/>
        </p:nvSpPr>
        <p:spPr>
          <a:xfrm>
            <a:off x="7120728" y="4594862"/>
            <a:ext cx="876300" cy="3352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Sensor</a:t>
            </a:r>
          </a:p>
        </p:txBody>
      </p:sp>
      <p:cxnSp>
        <p:nvCxnSpPr>
          <p:cNvPr id="16" name="Straight Arrow Connector 15">
            <a:extLst>
              <a:ext uri="{FF2B5EF4-FFF2-40B4-BE49-F238E27FC236}">
                <a16:creationId xmlns:a16="http://schemas.microsoft.com/office/drawing/2014/main" id="{AC5A8F1D-2D1F-0D71-47E1-A63480B91389}"/>
              </a:ext>
            </a:extLst>
          </p:cNvPr>
          <p:cNvCxnSpPr>
            <a:cxnSpLocks/>
            <a:stCxn id="6" idx="2"/>
            <a:endCxn id="15" idx="0"/>
          </p:cNvCxnSpPr>
          <p:nvPr/>
        </p:nvCxnSpPr>
        <p:spPr>
          <a:xfrm>
            <a:off x="7558878" y="4175760"/>
            <a:ext cx="0" cy="4191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BFE99AC-8EFA-67A6-CFBD-A88B146D2638}"/>
              </a:ext>
            </a:extLst>
          </p:cNvPr>
          <p:cNvSpPr/>
          <p:nvPr/>
        </p:nvSpPr>
        <p:spPr>
          <a:xfrm>
            <a:off x="8891000" y="4579624"/>
            <a:ext cx="876300" cy="335280"/>
          </a:xfrm>
          <a:prstGeom prst="ellipse">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Sensor</a:t>
            </a:r>
          </a:p>
        </p:txBody>
      </p:sp>
      <p:cxnSp>
        <p:nvCxnSpPr>
          <p:cNvPr id="18" name="Straight Arrow Connector 17">
            <a:extLst>
              <a:ext uri="{FF2B5EF4-FFF2-40B4-BE49-F238E27FC236}">
                <a16:creationId xmlns:a16="http://schemas.microsoft.com/office/drawing/2014/main" id="{427FE1AA-1541-D460-EFE2-0F2BC415B72C}"/>
              </a:ext>
            </a:extLst>
          </p:cNvPr>
          <p:cNvCxnSpPr>
            <a:cxnSpLocks/>
            <a:stCxn id="7" idx="2"/>
            <a:endCxn id="17" idx="0"/>
          </p:cNvCxnSpPr>
          <p:nvPr/>
        </p:nvCxnSpPr>
        <p:spPr>
          <a:xfrm>
            <a:off x="9321530" y="4175760"/>
            <a:ext cx="7620" cy="4038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CB184FA-0FC9-8A51-F3ED-4901A7EC4259}"/>
              </a:ext>
            </a:extLst>
          </p:cNvPr>
          <p:cNvCxnSpPr>
            <a:cxnSpLocks/>
            <a:stCxn id="8" idx="2"/>
            <a:endCxn id="19" idx="0"/>
          </p:cNvCxnSpPr>
          <p:nvPr/>
        </p:nvCxnSpPr>
        <p:spPr>
          <a:xfrm>
            <a:off x="11086776" y="4179570"/>
            <a:ext cx="0" cy="4000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497B631-5EE2-7A0C-3006-57B714E1AC9A}"/>
              </a:ext>
            </a:extLst>
          </p:cNvPr>
          <p:cNvCxnSpPr>
            <a:stCxn id="11" idx="3"/>
            <a:endCxn id="6" idx="1"/>
          </p:cNvCxnSpPr>
          <p:nvPr/>
        </p:nvCxnSpPr>
        <p:spPr>
          <a:xfrm>
            <a:off x="6334652" y="3979545"/>
            <a:ext cx="685800"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C08ED4-82E0-053C-C276-C6954816BF63}"/>
              </a:ext>
            </a:extLst>
          </p:cNvPr>
          <p:cNvCxnSpPr>
            <a:cxnSpLocks/>
            <a:stCxn id="6" idx="3"/>
            <a:endCxn id="7" idx="1"/>
          </p:cNvCxnSpPr>
          <p:nvPr/>
        </p:nvCxnSpPr>
        <p:spPr>
          <a:xfrm>
            <a:off x="8097304" y="3979545"/>
            <a:ext cx="685800"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61B15BF-CBC8-734C-349A-931EA86E309F}"/>
              </a:ext>
            </a:extLst>
          </p:cNvPr>
          <p:cNvCxnSpPr>
            <a:cxnSpLocks/>
            <a:stCxn id="7" idx="3"/>
            <a:endCxn id="8" idx="1"/>
          </p:cNvCxnSpPr>
          <p:nvPr/>
        </p:nvCxnSpPr>
        <p:spPr>
          <a:xfrm>
            <a:off x="9859956" y="3979545"/>
            <a:ext cx="685800" cy="381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973D708-7CAF-CF5A-DD8B-E2DF86EB2E03}"/>
              </a:ext>
            </a:extLst>
          </p:cNvPr>
          <p:cNvSpPr/>
          <p:nvPr/>
        </p:nvSpPr>
        <p:spPr>
          <a:xfrm>
            <a:off x="7858652" y="2536613"/>
            <a:ext cx="1076852" cy="392430"/>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Control Center Network</a:t>
            </a:r>
          </a:p>
        </p:txBody>
      </p:sp>
      <p:cxnSp>
        <p:nvCxnSpPr>
          <p:cNvPr id="38" name="Straight Arrow Connector 37">
            <a:extLst>
              <a:ext uri="{FF2B5EF4-FFF2-40B4-BE49-F238E27FC236}">
                <a16:creationId xmlns:a16="http://schemas.microsoft.com/office/drawing/2014/main" id="{BE3581C8-DCA5-1DD0-448B-840D27426C74}"/>
              </a:ext>
            </a:extLst>
          </p:cNvPr>
          <p:cNvCxnSpPr>
            <a:cxnSpLocks/>
            <a:stCxn id="11" idx="0"/>
            <a:endCxn id="37" idx="1"/>
          </p:cNvCxnSpPr>
          <p:nvPr/>
        </p:nvCxnSpPr>
        <p:spPr>
          <a:xfrm flipV="1">
            <a:off x="5796226" y="2732828"/>
            <a:ext cx="2062426" cy="105050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D6B7F4C-F686-3504-F18E-66241DCD629A}"/>
              </a:ext>
            </a:extLst>
          </p:cNvPr>
          <p:cNvCxnSpPr>
            <a:cxnSpLocks/>
            <a:stCxn id="6" idx="0"/>
            <a:endCxn id="37" idx="2"/>
          </p:cNvCxnSpPr>
          <p:nvPr/>
        </p:nvCxnSpPr>
        <p:spPr>
          <a:xfrm flipV="1">
            <a:off x="7558878" y="2929043"/>
            <a:ext cx="838200" cy="85428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DEAA5C1-4857-6800-1277-7C87D6ED53C4}"/>
              </a:ext>
            </a:extLst>
          </p:cNvPr>
          <p:cNvCxnSpPr>
            <a:cxnSpLocks/>
            <a:stCxn id="7" idx="0"/>
            <a:endCxn id="37" idx="2"/>
          </p:cNvCxnSpPr>
          <p:nvPr/>
        </p:nvCxnSpPr>
        <p:spPr>
          <a:xfrm flipH="1" flipV="1">
            <a:off x="8397078" y="2929043"/>
            <a:ext cx="924452" cy="85428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AFF6A9D-3BAD-D9BD-4736-5912D4D3273C}"/>
              </a:ext>
            </a:extLst>
          </p:cNvPr>
          <p:cNvCxnSpPr>
            <a:cxnSpLocks/>
            <a:stCxn id="8" idx="0"/>
            <a:endCxn id="37" idx="3"/>
          </p:cNvCxnSpPr>
          <p:nvPr/>
        </p:nvCxnSpPr>
        <p:spPr>
          <a:xfrm flipH="1" flipV="1">
            <a:off x="8935504" y="2732828"/>
            <a:ext cx="2151272" cy="105431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1C09153-0E5B-B43A-DE29-DD12370EEB47}"/>
              </a:ext>
            </a:extLst>
          </p:cNvPr>
          <p:cNvSpPr/>
          <p:nvPr/>
        </p:nvSpPr>
        <p:spPr>
          <a:xfrm>
            <a:off x="7906804" y="1991782"/>
            <a:ext cx="876300" cy="335280"/>
          </a:xfrm>
          <a:prstGeom prst="ellipse">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SIEM</a:t>
            </a:r>
          </a:p>
        </p:txBody>
      </p:sp>
      <p:cxnSp>
        <p:nvCxnSpPr>
          <p:cNvPr id="53" name="Connector: Elbow 52">
            <a:extLst>
              <a:ext uri="{FF2B5EF4-FFF2-40B4-BE49-F238E27FC236}">
                <a16:creationId xmlns:a16="http://schemas.microsoft.com/office/drawing/2014/main" id="{C08EC0CD-AE3E-DC02-3ACC-A9A95A208FB4}"/>
              </a:ext>
            </a:extLst>
          </p:cNvPr>
          <p:cNvCxnSpPr>
            <a:stCxn id="12" idx="2"/>
            <a:endCxn id="51" idx="2"/>
          </p:cNvCxnSpPr>
          <p:nvPr/>
        </p:nvCxnSpPr>
        <p:spPr>
          <a:xfrm rot="10800000" flipH="1">
            <a:off x="5359900" y="2159423"/>
            <a:ext cx="2546904" cy="2595461"/>
          </a:xfrm>
          <a:prstGeom prst="bentConnector3">
            <a:avLst>
              <a:gd name="adj1" fmla="val -89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DB10A7E-1C28-7BF4-BB73-BD02AD4F0656}"/>
              </a:ext>
            </a:extLst>
          </p:cNvPr>
          <p:cNvCxnSpPr>
            <a:stCxn id="19" idx="6"/>
            <a:endCxn id="51" idx="6"/>
          </p:cNvCxnSpPr>
          <p:nvPr/>
        </p:nvCxnSpPr>
        <p:spPr>
          <a:xfrm flipH="1" flipV="1">
            <a:off x="8783104" y="2159422"/>
            <a:ext cx="2741822" cy="2587842"/>
          </a:xfrm>
          <a:prstGeom prst="bentConnector3">
            <a:avLst>
              <a:gd name="adj1" fmla="val -83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854F1B0-FBB6-9B54-FC67-0585080B8820}"/>
              </a:ext>
            </a:extLst>
          </p:cNvPr>
          <p:cNvCxnSpPr>
            <a:stCxn id="15" idx="2"/>
            <a:endCxn id="51" idx="2"/>
          </p:cNvCxnSpPr>
          <p:nvPr/>
        </p:nvCxnSpPr>
        <p:spPr>
          <a:xfrm rot="10800000" flipH="1">
            <a:off x="7120728" y="2159422"/>
            <a:ext cx="786076" cy="2603080"/>
          </a:xfrm>
          <a:prstGeom prst="bentConnector3">
            <a:avLst>
              <a:gd name="adj1" fmla="val -253006"/>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B381879F-5EB4-F19D-710E-5F40C78CC787}"/>
              </a:ext>
            </a:extLst>
          </p:cNvPr>
          <p:cNvCxnSpPr>
            <a:stCxn id="17" idx="6"/>
            <a:endCxn id="51" idx="6"/>
          </p:cNvCxnSpPr>
          <p:nvPr/>
        </p:nvCxnSpPr>
        <p:spPr>
          <a:xfrm flipH="1" flipV="1">
            <a:off x="8783104" y="2159422"/>
            <a:ext cx="984196" cy="2587842"/>
          </a:xfrm>
          <a:prstGeom prst="bentConnector3">
            <a:avLst>
              <a:gd name="adj1" fmla="val -2028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DBA9B71-8D90-5767-2D8C-FF4DB4C1BACF}"/>
              </a:ext>
            </a:extLst>
          </p:cNvPr>
          <p:cNvSpPr/>
          <p:nvPr/>
        </p:nvSpPr>
        <p:spPr>
          <a:xfrm>
            <a:off x="5359900" y="4587243"/>
            <a:ext cx="876300" cy="33528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Sensor</a:t>
            </a:r>
          </a:p>
        </p:txBody>
      </p:sp>
      <p:sp>
        <p:nvSpPr>
          <p:cNvPr id="19" name="Oval 18">
            <a:extLst>
              <a:ext uri="{FF2B5EF4-FFF2-40B4-BE49-F238E27FC236}">
                <a16:creationId xmlns:a16="http://schemas.microsoft.com/office/drawing/2014/main" id="{4B80B399-9952-553B-5D7B-F41C281D9425}"/>
              </a:ext>
            </a:extLst>
          </p:cNvPr>
          <p:cNvSpPr/>
          <p:nvPr/>
        </p:nvSpPr>
        <p:spPr>
          <a:xfrm>
            <a:off x="10648626" y="4579624"/>
            <a:ext cx="876300" cy="335280"/>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Sensor</a:t>
            </a:r>
          </a:p>
        </p:txBody>
      </p:sp>
      <p:sp>
        <p:nvSpPr>
          <p:cNvPr id="62" name="Content Placeholder 1">
            <a:extLst>
              <a:ext uri="{FF2B5EF4-FFF2-40B4-BE49-F238E27FC236}">
                <a16:creationId xmlns:a16="http://schemas.microsoft.com/office/drawing/2014/main" id="{FE831EA2-CB6C-575F-D665-D80CD0DE626B}"/>
              </a:ext>
            </a:extLst>
          </p:cNvPr>
          <p:cNvSpPr txBox="1">
            <a:spLocks/>
          </p:cNvSpPr>
          <p:nvPr/>
        </p:nvSpPr>
        <p:spPr>
          <a:xfrm>
            <a:off x="202679" y="1039283"/>
            <a:ext cx="4864621" cy="4779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sz="2400"/>
              <a:t>Operational Technology Sensors were placed in various zones via mirrored ports</a:t>
            </a:r>
          </a:p>
          <a:p>
            <a:pPr marL="342900" indent="-342900">
              <a:buFontTx/>
              <a:buChar char="-"/>
            </a:pPr>
            <a:r>
              <a:rPr lang="en-US" sz="2400"/>
              <a:t>These sensors collected MAC, IP and Protocol information to ensure only known devices communicate on the network with known protocols</a:t>
            </a:r>
          </a:p>
          <a:p>
            <a:pPr marL="342900" indent="-342900">
              <a:buFontTx/>
              <a:buChar char="-"/>
            </a:pPr>
            <a:r>
              <a:rPr lang="en-US" sz="2400"/>
              <a:t>All anomalies were transmitted back to SIEM in the Control Center</a:t>
            </a:r>
          </a:p>
          <a:p>
            <a:pPr marL="342900" indent="-342900">
              <a:buFontTx/>
              <a:buChar char="-"/>
            </a:pPr>
            <a:r>
              <a:rPr lang="en-US" sz="2400"/>
              <a:t>Effort was needed to reduce false alarms</a:t>
            </a:r>
          </a:p>
          <a:p>
            <a:pPr marL="342900" indent="-342900">
              <a:buFontTx/>
              <a:buChar char="-"/>
            </a:pPr>
            <a:endParaRPr lang="en-US" sz="2400"/>
          </a:p>
        </p:txBody>
      </p:sp>
    </p:spTree>
    <p:extLst>
      <p:ext uri="{BB962C8B-B14F-4D97-AF65-F5344CB8AC3E}">
        <p14:creationId xmlns:p14="http://schemas.microsoft.com/office/powerpoint/2010/main" val="209678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12"/>
          </p:nvPr>
        </p:nvSpPr>
        <p:spPr>
          <a:xfrm>
            <a:off x="263525" y="1457854"/>
            <a:ext cx="8871331" cy="4779434"/>
          </a:xfrm>
        </p:spPr>
        <p:txBody>
          <a:bodyPr/>
          <a:lstStyle/>
          <a:p>
            <a:pPr marL="342900" indent="-342900">
              <a:buFontTx/>
              <a:buChar char="-"/>
            </a:pPr>
            <a:r>
              <a:rPr lang="en-US"/>
              <a:t>Client is an operator and maintainer of a city-wide transportation system, which includes a light rail</a:t>
            </a:r>
          </a:p>
          <a:p>
            <a:pPr marL="342900" indent="-342900">
              <a:buFontTx/>
              <a:buChar char="-"/>
            </a:pPr>
            <a:r>
              <a:rPr lang="en-US"/>
              <a:t>As part of extending the line, it was deemed necessary to investigate the Cyber Resilience of existing PLC controlling/monitoring the TPS</a:t>
            </a:r>
          </a:p>
          <a:p>
            <a:pPr marL="342900" indent="-342900">
              <a:buFontTx/>
              <a:buChar char="-"/>
            </a:pPr>
            <a:r>
              <a:rPr lang="en-US"/>
              <a:t>The scope started with a Factory Test of just the PLC (GE Fanuc PLC) as a desktop study</a:t>
            </a:r>
          </a:p>
          <a:p>
            <a:pPr marL="342900" indent="-342900">
              <a:buFontTx/>
              <a:buChar char="-"/>
            </a:pPr>
            <a:r>
              <a:rPr lang="en-US"/>
              <a:t>Pen tests were conducted mostly by Fuzzing (sending erroneous inputs) and was deemed necessary to investigate further as part of Site Testing</a:t>
            </a:r>
          </a:p>
        </p:txBody>
      </p:sp>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Traction Power Substation (TPS) Vulnerability Assessment</a:t>
            </a:r>
          </a:p>
        </p:txBody>
      </p:sp>
      <p:pic>
        <p:nvPicPr>
          <p:cNvPr id="5" name="Picture 4" descr="A close up of a computer&#10;&#10;Description automatically generated">
            <a:extLst>
              <a:ext uri="{FF2B5EF4-FFF2-40B4-BE49-F238E27FC236}">
                <a16:creationId xmlns:a16="http://schemas.microsoft.com/office/drawing/2014/main" id="{73E662F2-5280-D2A5-0586-490B62A07710}"/>
              </a:ext>
            </a:extLst>
          </p:cNvPr>
          <p:cNvPicPr>
            <a:picLocks noChangeAspect="1"/>
          </p:cNvPicPr>
          <p:nvPr/>
        </p:nvPicPr>
        <p:blipFill>
          <a:blip r:embed="rId2"/>
          <a:stretch>
            <a:fillRect/>
          </a:stretch>
        </p:blipFill>
        <p:spPr>
          <a:xfrm>
            <a:off x="9448420" y="1525747"/>
            <a:ext cx="2476881" cy="990752"/>
          </a:xfrm>
          <a:prstGeom prst="rect">
            <a:avLst/>
          </a:prstGeom>
        </p:spPr>
      </p:pic>
      <p:pic>
        <p:nvPicPr>
          <p:cNvPr id="7" name="Picture 6" descr="Back view of a computer device&#10;&#10;Description automatically generated">
            <a:extLst>
              <a:ext uri="{FF2B5EF4-FFF2-40B4-BE49-F238E27FC236}">
                <a16:creationId xmlns:a16="http://schemas.microsoft.com/office/drawing/2014/main" id="{CF153306-BE40-6DBE-E6AF-7C06EF3525A2}"/>
              </a:ext>
            </a:extLst>
          </p:cNvPr>
          <p:cNvPicPr>
            <a:picLocks noChangeAspect="1"/>
          </p:cNvPicPr>
          <p:nvPr/>
        </p:nvPicPr>
        <p:blipFill>
          <a:blip r:embed="rId3"/>
          <a:stretch>
            <a:fillRect/>
          </a:stretch>
        </p:blipFill>
        <p:spPr>
          <a:xfrm>
            <a:off x="10071395" y="3117473"/>
            <a:ext cx="1541486" cy="1598933"/>
          </a:xfrm>
          <a:prstGeom prst="rect">
            <a:avLst/>
          </a:prstGeom>
        </p:spPr>
      </p:pic>
    </p:spTree>
    <p:extLst>
      <p:ext uri="{BB962C8B-B14F-4D97-AF65-F5344CB8AC3E}">
        <p14:creationId xmlns:p14="http://schemas.microsoft.com/office/powerpoint/2010/main" val="53093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30F7D4F-1E38-F829-9B36-E4BA90F3AA95}"/>
              </a:ext>
            </a:extLst>
          </p:cNvPr>
          <p:cNvSpPr/>
          <p:nvPr/>
        </p:nvSpPr>
        <p:spPr>
          <a:xfrm>
            <a:off x="942923" y="3165660"/>
            <a:ext cx="4238760" cy="2216150"/>
          </a:xfrm>
          <a:prstGeom prst="roundRect">
            <a:avLst>
              <a:gd name="adj" fmla="val 4734"/>
            </a:avLst>
          </a:prstGeom>
          <a:solidFill>
            <a:srgbClr val="80C3B4"/>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t>Control Center</a:t>
            </a:r>
          </a:p>
        </p:txBody>
      </p:sp>
      <p:sp>
        <p:nvSpPr>
          <p:cNvPr id="22" name="Rectangle: Rounded Corners 21">
            <a:extLst>
              <a:ext uri="{FF2B5EF4-FFF2-40B4-BE49-F238E27FC236}">
                <a16:creationId xmlns:a16="http://schemas.microsoft.com/office/drawing/2014/main" id="{ED9EEADB-53C9-890C-FE43-714AA05B4A51}"/>
              </a:ext>
            </a:extLst>
          </p:cNvPr>
          <p:cNvSpPr/>
          <p:nvPr/>
        </p:nvSpPr>
        <p:spPr>
          <a:xfrm>
            <a:off x="6429989" y="2721160"/>
            <a:ext cx="4238760" cy="4063688"/>
          </a:xfrm>
          <a:prstGeom prst="roundRect">
            <a:avLst>
              <a:gd name="adj" fmla="val 4734"/>
            </a:avLst>
          </a:prstGeom>
          <a:solidFill>
            <a:srgbClr val="80C3B4"/>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t>TPS Building</a:t>
            </a:r>
          </a:p>
        </p:txBody>
      </p:sp>
      <p:sp>
        <p:nvSpPr>
          <p:cNvPr id="9" name="Rectangle 8">
            <a:extLst>
              <a:ext uri="{FF2B5EF4-FFF2-40B4-BE49-F238E27FC236}">
                <a16:creationId xmlns:a16="http://schemas.microsoft.com/office/drawing/2014/main" id="{54516617-B201-D182-0275-CC881021A2A0}"/>
              </a:ext>
            </a:extLst>
          </p:cNvPr>
          <p:cNvSpPr/>
          <p:nvPr/>
        </p:nvSpPr>
        <p:spPr>
          <a:xfrm>
            <a:off x="8484349" y="3165660"/>
            <a:ext cx="1898650" cy="21511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t>RTU Cabinet</a:t>
            </a:r>
          </a:p>
        </p:txBody>
      </p:sp>
      <p:sp>
        <p:nvSpPr>
          <p:cNvPr id="2" name="Content Placeholder 1">
            <a:extLst>
              <a:ext uri="{FF2B5EF4-FFF2-40B4-BE49-F238E27FC236}">
                <a16:creationId xmlns:a16="http://schemas.microsoft.com/office/drawing/2014/main" id="{DEC80C15-BA9E-EA35-53DE-D2CA6BDF7A36}"/>
              </a:ext>
            </a:extLst>
          </p:cNvPr>
          <p:cNvSpPr>
            <a:spLocks noGrp="1"/>
          </p:cNvSpPr>
          <p:nvPr>
            <p:ph sz="quarter" idx="12"/>
          </p:nvPr>
        </p:nvSpPr>
        <p:spPr>
          <a:xfrm>
            <a:off x="263525" y="1457854"/>
            <a:ext cx="11504803" cy="4779434"/>
          </a:xfrm>
        </p:spPr>
        <p:txBody>
          <a:bodyPr/>
          <a:lstStyle/>
          <a:p>
            <a:pPr marL="342900" indent="-342900">
              <a:buFontTx/>
              <a:buChar char="-"/>
            </a:pPr>
            <a:r>
              <a:rPr lang="en-US"/>
              <a:t>For reference, the architecture of the sub-station is the following (focusing on SCADA/Network Components)</a:t>
            </a:r>
          </a:p>
        </p:txBody>
      </p:sp>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Traction Power Substation (TPS) Vulnerability Assessment</a:t>
            </a:r>
          </a:p>
        </p:txBody>
      </p:sp>
      <p:pic>
        <p:nvPicPr>
          <p:cNvPr id="4" name="Picture 3" descr="A close up of a computer&#10;&#10;Description automatically generated">
            <a:extLst>
              <a:ext uri="{FF2B5EF4-FFF2-40B4-BE49-F238E27FC236}">
                <a16:creationId xmlns:a16="http://schemas.microsoft.com/office/drawing/2014/main" id="{FA556A4C-E6D6-1D75-6AA3-A65A25EBD1F9}"/>
              </a:ext>
            </a:extLst>
          </p:cNvPr>
          <p:cNvPicPr>
            <a:picLocks noChangeAspect="1"/>
          </p:cNvPicPr>
          <p:nvPr/>
        </p:nvPicPr>
        <p:blipFill>
          <a:blip r:embed="rId2"/>
          <a:stretch>
            <a:fillRect/>
          </a:stretch>
        </p:blipFill>
        <p:spPr>
          <a:xfrm>
            <a:off x="8553253" y="4523331"/>
            <a:ext cx="1757724" cy="703089"/>
          </a:xfrm>
          <a:prstGeom prst="rect">
            <a:avLst/>
          </a:prstGeom>
        </p:spPr>
      </p:pic>
      <p:pic>
        <p:nvPicPr>
          <p:cNvPr id="6" name="Picture 5" descr="Back view of a computer device&#10;&#10;Description automatically generated">
            <a:extLst>
              <a:ext uri="{FF2B5EF4-FFF2-40B4-BE49-F238E27FC236}">
                <a16:creationId xmlns:a16="http://schemas.microsoft.com/office/drawing/2014/main" id="{BB45E5EB-41F6-77FE-81B3-6C339245F13E}"/>
              </a:ext>
            </a:extLst>
          </p:cNvPr>
          <p:cNvPicPr>
            <a:picLocks noChangeAspect="1"/>
          </p:cNvPicPr>
          <p:nvPr/>
        </p:nvPicPr>
        <p:blipFill>
          <a:blip r:embed="rId3"/>
          <a:stretch>
            <a:fillRect/>
          </a:stretch>
        </p:blipFill>
        <p:spPr>
          <a:xfrm>
            <a:off x="9093200" y="3451411"/>
            <a:ext cx="677829" cy="703090"/>
          </a:xfrm>
          <a:prstGeom prst="rect">
            <a:avLst/>
          </a:prstGeom>
        </p:spPr>
      </p:pic>
      <p:pic>
        <p:nvPicPr>
          <p:cNvPr id="8" name="Picture 7" descr="Back view of a computer device&#10;&#10;Description automatically generated">
            <a:extLst>
              <a:ext uri="{FF2B5EF4-FFF2-40B4-BE49-F238E27FC236}">
                <a16:creationId xmlns:a16="http://schemas.microsoft.com/office/drawing/2014/main" id="{46136B44-F33A-49DB-A5A1-CEAA301309D1}"/>
              </a:ext>
            </a:extLst>
          </p:cNvPr>
          <p:cNvPicPr>
            <a:picLocks noChangeAspect="1"/>
          </p:cNvPicPr>
          <p:nvPr/>
        </p:nvPicPr>
        <p:blipFill>
          <a:blip r:embed="rId3"/>
          <a:stretch>
            <a:fillRect/>
          </a:stretch>
        </p:blipFill>
        <p:spPr>
          <a:xfrm>
            <a:off x="6927659" y="3451410"/>
            <a:ext cx="677829" cy="703090"/>
          </a:xfrm>
          <a:prstGeom prst="rect">
            <a:avLst/>
          </a:prstGeom>
        </p:spPr>
      </p:pic>
      <p:cxnSp>
        <p:nvCxnSpPr>
          <p:cNvPr id="11" name="Straight Connector 10">
            <a:extLst>
              <a:ext uri="{FF2B5EF4-FFF2-40B4-BE49-F238E27FC236}">
                <a16:creationId xmlns:a16="http://schemas.microsoft.com/office/drawing/2014/main" id="{3C87B3AC-8410-3B8E-B8E2-74D64F4D21E5}"/>
              </a:ext>
            </a:extLst>
          </p:cNvPr>
          <p:cNvCxnSpPr>
            <a:cxnSpLocks/>
            <a:stCxn id="6" idx="2"/>
            <a:endCxn id="4" idx="0"/>
          </p:cNvCxnSpPr>
          <p:nvPr/>
        </p:nvCxnSpPr>
        <p:spPr>
          <a:xfrm>
            <a:off x="9432115" y="4154501"/>
            <a:ext cx="0" cy="368830"/>
          </a:xfrm>
          <a:prstGeom prst="line">
            <a:avLst/>
          </a:prstGeom>
          <a:ln w="57150"/>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83831D8C-9CBB-4428-14AF-762998B70713}"/>
              </a:ext>
            </a:extLst>
          </p:cNvPr>
          <p:cNvSpPr txBox="1"/>
          <p:nvPr/>
        </p:nvSpPr>
        <p:spPr>
          <a:xfrm>
            <a:off x="6709817" y="4106230"/>
            <a:ext cx="1487713" cy="461665"/>
          </a:xfrm>
          <a:prstGeom prst="rect">
            <a:avLst/>
          </a:prstGeom>
          <a:noFill/>
        </p:spPr>
        <p:txBody>
          <a:bodyPr wrap="square" rtlCol="0">
            <a:spAutoFit/>
          </a:bodyPr>
          <a:lstStyle/>
          <a:p>
            <a:r>
              <a:rPr lang="en-US" sz="1200">
                <a:solidFill>
                  <a:schemeClr val="bg1"/>
                </a:solidFill>
              </a:rPr>
              <a:t>Control Center </a:t>
            </a:r>
          </a:p>
          <a:p>
            <a:r>
              <a:rPr lang="en-US" sz="1200">
                <a:solidFill>
                  <a:schemeClr val="bg1"/>
                </a:solidFill>
              </a:rPr>
              <a:t>Connection Switch</a:t>
            </a:r>
          </a:p>
        </p:txBody>
      </p:sp>
      <p:cxnSp>
        <p:nvCxnSpPr>
          <p:cNvPr id="16" name="Straight Connector 15">
            <a:extLst>
              <a:ext uri="{FF2B5EF4-FFF2-40B4-BE49-F238E27FC236}">
                <a16:creationId xmlns:a16="http://schemas.microsoft.com/office/drawing/2014/main" id="{5F749BCE-EDA3-A2C3-800C-D5D167A2CDB8}"/>
              </a:ext>
            </a:extLst>
          </p:cNvPr>
          <p:cNvCxnSpPr>
            <a:cxnSpLocks/>
            <a:stCxn id="8" idx="3"/>
            <a:endCxn id="6" idx="1"/>
          </p:cNvCxnSpPr>
          <p:nvPr/>
        </p:nvCxnSpPr>
        <p:spPr>
          <a:xfrm>
            <a:off x="7605488" y="3802955"/>
            <a:ext cx="1487712" cy="1"/>
          </a:xfrm>
          <a:prstGeom prst="line">
            <a:avLst/>
          </a:prstGeom>
          <a:ln w="57150"/>
        </p:spPr>
        <p:style>
          <a:lnRef idx="3">
            <a:schemeClr val="dk1"/>
          </a:lnRef>
          <a:fillRef idx="0">
            <a:schemeClr val="dk1"/>
          </a:fillRef>
          <a:effectRef idx="2">
            <a:schemeClr val="dk1"/>
          </a:effectRef>
          <a:fontRef idx="minor">
            <a:schemeClr val="tx1"/>
          </a:fontRef>
        </p:style>
      </p:cxnSp>
      <p:pic>
        <p:nvPicPr>
          <p:cNvPr id="21" name="Picture 20" descr="A black electronic device with many ports&#10;&#10;Description automatically generated">
            <a:extLst>
              <a:ext uri="{FF2B5EF4-FFF2-40B4-BE49-F238E27FC236}">
                <a16:creationId xmlns:a16="http://schemas.microsoft.com/office/drawing/2014/main" id="{B1697488-7F19-B52E-1E9D-21F90A13D0C9}"/>
              </a:ext>
            </a:extLst>
          </p:cNvPr>
          <p:cNvPicPr>
            <a:picLocks noChangeAspect="1"/>
          </p:cNvPicPr>
          <p:nvPr/>
        </p:nvPicPr>
        <p:blipFill rotWithShape="1">
          <a:blip r:embed="rId4"/>
          <a:srcRect l="7977" t="39716" r="8029" b="39361"/>
          <a:stretch/>
        </p:blipFill>
        <p:spPr>
          <a:xfrm>
            <a:off x="2103035" y="3654379"/>
            <a:ext cx="1700615" cy="297154"/>
          </a:xfrm>
          <a:prstGeom prst="rect">
            <a:avLst/>
          </a:prstGeom>
        </p:spPr>
      </p:pic>
      <p:cxnSp>
        <p:nvCxnSpPr>
          <p:cNvPr id="24" name="Straight Connector 23">
            <a:extLst>
              <a:ext uri="{FF2B5EF4-FFF2-40B4-BE49-F238E27FC236}">
                <a16:creationId xmlns:a16="http://schemas.microsoft.com/office/drawing/2014/main" id="{01640014-92BB-01C6-1D82-7703B2F1B95D}"/>
              </a:ext>
            </a:extLst>
          </p:cNvPr>
          <p:cNvCxnSpPr>
            <a:cxnSpLocks/>
            <a:stCxn id="21" idx="3"/>
            <a:endCxn id="8" idx="1"/>
          </p:cNvCxnSpPr>
          <p:nvPr/>
        </p:nvCxnSpPr>
        <p:spPr>
          <a:xfrm flipV="1">
            <a:off x="3803650" y="3802955"/>
            <a:ext cx="3124009" cy="1"/>
          </a:xfrm>
          <a:prstGeom prst="line">
            <a:avLst/>
          </a:prstGeom>
          <a:ln w="57150"/>
        </p:spPr>
        <p:style>
          <a:lnRef idx="3">
            <a:schemeClr val="dk1"/>
          </a:lnRef>
          <a:fillRef idx="0">
            <a:schemeClr val="dk1"/>
          </a:fillRef>
          <a:effectRef idx="2">
            <a:schemeClr val="dk1"/>
          </a:effectRef>
          <a:fontRef idx="minor">
            <a:schemeClr val="tx1"/>
          </a:fontRef>
        </p:style>
      </p:cxnSp>
      <p:pic>
        <p:nvPicPr>
          <p:cNvPr id="29" name="Picture 28" descr="A computer with a blueprint on the screen&#10;&#10;Description automatically generated">
            <a:extLst>
              <a:ext uri="{FF2B5EF4-FFF2-40B4-BE49-F238E27FC236}">
                <a16:creationId xmlns:a16="http://schemas.microsoft.com/office/drawing/2014/main" id="{4DC7DBD6-9DDE-6549-5A81-DD6954C84DC6}"/>
              </a:ext>
            </a:extLst>
          </p:cNvPr>
          <p:cNvPicPr>
            <a:picLocks noChangeAspect="1"/>
          </p:cNvPicPr>
          <p:nvPr/>
        </p:nvPicPr>
        <p:blipFill>
          <a:blip r:embed="rId5"/>
          <a:stretch>
            <a:fillRect/>
          </a:stretch>
        </p:blipFill>
        <p:spPr>
          <a:xfrm>
            <a:off x="2253098" y="4269553"/>
            <a:ext cx="1400489" cy="794237"/>
          </a:xfrm>
          <a:prstGeom prst="rect">
            <a:avLst/>
          </a:prstGeom>
        </p:spPr>
      </p:pic>
      <p:cxnSp>
        <p:nvCxnSpPr>
          <p:cNvPr id="32" name="Straight Connector 31">
            <a:extLst>
              <a:ext uri="{FF2B5EF4-FFF2-40B4-BE49-F238E27FC236}">
                <a16:creationId xmlns:a16="http://schemas.microsoft.com/office/drawing/2014/main" id="{48765D13-2281-87A0-39DE-989BB6CC65EB}"/>
              </a:ext>
            </a:extLst>
          </p:cNvPr>
          <p:cNvCxnSpPr>
            <a:cxnSpLocks/>
            <a:stCxn id="21" idx="2"/>
            <a:endCxn id="29" idx="0"/>
          </p:cNvCxnSpPr>
          <p:nvPr/>
        </p:nvCxnSpPr>
        <p:spPr>
          <a:xfrm>
            <a:off x="2953343" y="3951533"/>
            <a:ext cx="0" cy="318020"/>
          </a:xfrm>
          <a:prstGeom prst="line">
            <a:avLst/>
          </a:prstGeom>
          <a:ln w="5715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38DE684-1DCA-6605-9173-C8CE3B4F4CFF}"/>
              </a:ext>
            </a:extLst>
          </p:cNvPr>
          <p:cNvSpPr txBox="1"/>
          <p:nvPr/>
        </p:nvSpPr>
        <p:spPr>
          <a:xfrm>
            <a:off x="2174924" y="5013195"/>
            <a:ext cx="1556836" cy="276999"/>
          </a:xfrm>
          <a:prstGeom prst="rect">
            <a:avLst/>
          </a:prstGeom>
          <a:noFill/>
        </p:spPr>
        <p:txBody>
          <a:bodyPr wrap="none" rtlCol="0">
            <a:spAutoFit/>
          </a:bodyPr>
          <a:lstStyle/>
          <a:p>
            <a:r>
              <a:rPr lang="en-US" sz="1200">
                <a:solidFill>
                  <a:schemeClr val="bg1"/>
                </a:solidFill>
              </a:rPr>
              <a:t>SCADA Workstation</a:t>
            </a:r>
          </a:p>
        </p:txBody>
      </p:sp>
      <p:cxnSp>
        <p:nvCxnSpPr>
          <p:cNvPr id="40" name="Straight Connector 39">
            <a:extLst>
              <a:ext uri="{FF2B5EF4-FFF2-40B4-BE49-F238E27FC236}">
                <a16:creationId xmlns:a16="http://schemas.microsoft.com/office/drawing/2014/main" id="{97D01A95-34EA-A38A-5354-A950E9AF53EB}"/>
              </a:ext>
            </a:extLst>
          </p:cNvPr>
          <p:cNvCxnSpPr>
            <a:stCxn id="29" idx="3"/>
            <a:endCxn id="4" idx="1"/>
          </p:cNvCxnSpPr>
          <p:nvPr/>
        </p:nvCxnSpPr>
        <p:spPr>
          <a:xfrm>
            <a:off x="3653587" y="4666672"/>
            <a:ext cx="4899666" cy="20820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42" name="Picture 41" descr="A screen shot of a computer&#10;&#10;Description automatically generated">
            <a:extLst>
              <a:ext uri="{FF2B5EF4-FFF2-40B4-BE49-F238E27FC236}">
                <a16:creationId xmlns:a16="http://schemas.microsoft.com/office/drawing/2014/main" id="{6969F255-0439-A7C2-35DA-E56A53AA03DC}"/>
              </a:ext>
            </a:extLst>
          </p:cNvPr>
          <p:cNvPicPr>
            <a:picLocks noChangeAspect="1"/>
          </p:cNvPicPr>
          <p:nvPr/>
        </p:nvPicPr>
        <p:blipFill>
          <a:blip r:embed="rId6"/>
          <a:stretch>
            <a:fillRect/>
          </a:stretch>
        </p:blipFill>
        <p:spPr>
          <a:xfrm>
            <a:off x="6609940" y="6000755"/>
            <a:ext cx="992957" cy="622346"/>
          </a:xfrm>
          <a:prstGeom prst="rect">
            <a:avLst/>
          </a:prstGeom>
        </p:spPr>
      </p:pic>
      <p:pic>
        <p:nvPicPr>
          <p:cNvPr id="43" name="Picture 42" descr="A screen shot of a computer&#10;&#10;Description automatically generated">
            <a:extLst>
              <a:ext uri="{FF2B5EF4-FFF2-40B4-BE49-F238E27FC236}">
                <a16:creationId xmlns:a16="http://schemas.microsoft.com/office/drawing/2014/main" id="{85E7D22A-6FB0-9866-8BEB-F73FFA48FD54}"/>
              </a:ext>
            </a:extLst>
          </p:cNvPr>
          <p:cNvPicPr>
            <a:picLocks noChangeAspect="1"/>
          </p:cNvPicPr>
          <p:nvPr/>
        </p:nvPicPr>
        <p:blipFill>
          <a:blip r:embed="rId6"/>
          <a:stretch>
            <a:fillRect/>
          </a:stretch>
        </p:blipFill>
        <p:spPr>
          <a:xfrm>
            <a:off x="7755297" y="5998830"/>
            <a:ext cx="992957" cy="622346"/>
          </a:xfrm>
          <a:prstGeom prst="rect">
            <a:avLst/>
          </a:prstGeom>
        </p:spPr>
      </p:pic>
      <p:pic>
        <p:nvPicPr>
          <p:cNvPr id="44" name="Picture 43" descr="A screen shot of a computer&#10;&#10;Description automatically generated">
            <a:extLst>
              <a:ext uri="{FF2B5EF4-FFF2-40B4-BE49-F238E27FC236}">
                <a16:creationId xmlns:a16="http://schemas.microsoft.com/office/drawing/2014/main" id="{2D4B6E6D-1CDC-9056-4A1F-AB2CEE14D0C6}"/>
              </a:ext>
            </a:extLst>
          </p:cNvPr>
          <p:cNvPicPr>
            <a:picLocks noChangeAspect="1"/>
          </p:cNvPicPr>
          <p:nvPr/>
        </p:nvPicPr>
        <p:blipFill>
          <a:blip r:embed="rId6"/>
          <a:stretch>
            <a:fillRect/>
          </a:stretch>
        </p:blipFill>
        <p:spPr>
          <a:xfrm>
            <a:off x="8900654" y="5989586"/>
            <a:ext cx="992957" cy="622346"/>
          </a:xfrm>
          <a:prstGeom prst="rect">
            <a:avLst/>
          </a:prstGeom>
        </p:spPr>
      </p:pic>
      <p:cxnSp>
        <p:nvCxnSpPr>
          <p:cNvPr id="45" name="Straight Connector 44">
            <a:extLst>
              <a:ext uri="{FF2B5EF4-FFF2-40B4-BE49-F238E27FC236}">
                <a16:creationId xmlns:a16="http://schemas.microsoft.com/office/drawing/2014/main" id="{D2CDAB81-E7B7-5826-F736-6D6C542D735C}"/>
              </a:ext>
            </a:extLst>
          </p:cNvPr>
          <p:cNvCxnSpPr>
            <a:cxnSpLocks/>
            <a:stCxn id="4" idx="2"/>
            <a:endCxn id="42" idx="0"/>
          </p:cNvCxnSpPr>
          <p:nvPr/>
        </p:nvCxnSpPr>
        <p:spPr>
          <a:xfrm flipH="1">
            <a:off x="7106419" y="5226420"/>
            <a:ext cx="2325696" cy="774335"/>
          </a:xfrm>
          <a:prstGeom prst="line">
            <a:avLst/>
          </a:prstGeom>
          <a:ln w="57150"/>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93EEA84D-71B6-D30E-3159-B9354069598A}"/>
              </a:ext>
            </a:extLst>
          </p:cNvPr>
          <p:cNvCxnSpPr>
            <a:cxnSpLocks/>
            <a:stCxn id="4" idx="2"/>
            <a:endCxn id="43" idx="0"/>
          </p:cNvCxnSpPr>
          <p:nvPr/>
        </p:nvCxnSpPr>
        <p:spPr>
          <a:xfrm flipH="1">
            <a:off x="8251776" y="5226420"/>
            <a:ext cx="1180339" cy="772410"/>
          </a:xfrm>
          <a:prstGeom prst="line">
            <a:avLst/>
          </a:prstGeom>
          <a:ln w="57150"/>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554DC334-24B8-D095-1C01-9CBFB71DD262}"/>
              </a:ext>
            </a:extLst>
          </p:cNvPr>
          <p:cNvCxnSpPr>
            <a:cxnSpLocks/>
            <a:stCxn id="44" idx="0"/>
            <a:endCxn id="4" idx="2"/>
          </p:cNvCxnSpPr>
          <p:nvPr/>
        </p:nvCxnSpPr>
        <p:spPr>
          <a:xfrm flipV="1">
            <a:off x="9397133" y="5226420"/>
            <a:ext cx="34982" cy="763166"/>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9296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12"/>
          </p:nvPr>
        </p:nvSpPr>
        <p:spPr>
          <a:xfrm>
            <a:off x="263525" y="1457854"/>
            <a:ext cx="11376787" cy="4779434"/>
          </a:xfrm>
        </p:spPr>
        <p:txBody>
          <a:bodyPr/>
          <a:lstStyle/>
          <a:p>
            <a:r>
              <a:rPr lang="en-US"/>
              <a:t>Initial Assessment of the PLC of the TPS</a:t>
            </a:r>
          </a:p>
          <a:p>
            <a:pPr marL="342900" indent="-342900">
              <a:buFontTx/>
              <a:buChar char="-"/>
            </a:pPr>
            <a:r>
              <a:rPr lang="en-US"/>
              <a:t>It was understood that the communication between the PLC and the OCC Workstation is encrypted</a:t>
            </a:r>
          </a:p>
          <a:p>
            <a:pPr marL="342900" indent="-342900">
              <a:buFontTx/>
              <a:buChar char="-"/>
            </a:pPr>
            <a:r>
              <a:rPr lang="en-US"/>
              <a:t>The network devices have Access Control Lists and some other security functions in place</a:t>
            </a:r>
          </a:p>
          <a:p>
            <a:r>
              <a:rPr lang="en-US"/>
              <a:t>After some investigation, the following was discovered</a:t>
            </a:r>
          </a:p>
          <a:p>
            <a:pPr marL="342900" indent="-342900">
              <a:buFontTx/>
              <a:buChar char="-"/>
            </a:pPr>
            <a:r>
              <a:rPr lang="en-US"/>
              <a:t>The communication was not encrypted, but encoded which allowed for reverse engineering of the protocol</a:t>
            </a:r>
          </a:p>
          <a:p>
            <a:pPr marL="342900" indent="-342900">
              <a:buFontTx/>
              <a:buChar char="-"/>
            </a:pPr>
            <a:r>
              <a:rPr lang="en-US"/>
              <a:t>The network devices did not have the necessary security functions enabled</a:t>
            </a:r>
          </a:p>
          <a:p>
            <a:pPr marL="342900" indent="-342900">
              <a:buFontTx/>
              <a:buChar char="-"/>
            </a:pPr>
            <a:r>
              <a:rPr lang="en-US"/>
              <a:t>PLC accepts commands from any device that can communicate with it</a:t>
            </a:r>
          </a:p>
          <a:p>
            <a:pPr marL="342900" indent="-342900">
              <a:buFontTx/>
              <a:buChar char="-"/>
            </a:pPr>
            <a:r>
              <a:rPr lang="en-US"/>
              <a:t>The relay protection cabinets have vulnerabilities that can impact the PLC</a:t>
            </a:r>
          </a:p>
        </p:txBody>
      </p:sp>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Traction Power Substation (TPS) Vulnerability Assessment</a:t>
            </a:r>
          </a:p>
        </p:txBody>
      </p:sp>
    </p:spTree>
    <p:extLst>
      <p:ext uri="{BB962C8B-B14F-4D97-AF65-F5344CB8AC3E}">
        <p14:creationId xmlns:p14="http://schemas.microsoft.com/office/powerpoint/2010/main" val="50063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12"/>
          </p:nvPr>
        </p:nvSpPr>
        <p:spPr>
          <a:xfrm>
            <a:off x="263525" y="1457854"/>
            <a:ext cx="11376787" cy="4779434"/>
          </a:xfrm>
        </p:spPr>
        <p:txBody>
          <a:bodyPr/>
          <a:lstStyle/>
          <a:p>
            <a:r>
              <a:rPr lang="en-US"/>
              <a:t>After the initial testing and discovery at site the following enhancements were executed:</a:t>
            </a:r>
          </a:p>
          <a:p>
            <a:pPr marL="342900" indent="-342900">
              <a:buFontTx/>
              <a:buChar char="-"/>
            </a:pPr>
            <a:r>
              <a:rPr lang="en-US"/>
              <a:t>Updates to the network devices to include ACLs</a:t>
            </a:r>
          </a:p>
          <a:p>
            <a:pPr marL="342900" indent="-342900">
              <a:buFontTx/>
              <a:buChar char="-"/>
            </a:pPr>
            <a:r>
              <a:rPr lang="en-US"/>
              <a:t>Updates to procedures to validate logins to the network devices periodically</a:t>
            </a:r>
          </a:p>
          <a:p>
            <a:pPr marL="342900" indent="-342900">
              <a:buFontTx/>
              <a:buChar char="-"/>
            </a:pPr>
            <a:r>
              <a:rPr lang="en-US"/>
              <a:t>Patching of the Relay Protection devices due to a critical vulnerability</a:t>
            </a:r>
          </a:p>
          <a:p>
            <a:pPr marL="698500" lvl="1" indent="-342900">
              <a:buFontTx/>
              <a:buChar char="-"/>
            </a:pPr>
            <a:r>
              <a:rPr lang="en-US"/>
              <a:t>An integrated Lab test was conducted to validate the patch</a:t>
            </a:r>
          </a:p>
        </p:txBody>
      </p:sp>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Traction Power Substation (TPS) Vulnerability Assessment</a:t>
            </a:r>
          </a:p>
        </p:txBody>
      </p:sp>
      <p:pic>
        <p:nvPicPr>
          <p:cNvPr id="6" name="Picture 5" descr="A group of laptops on a table&#10;&#10;Description automatically generated">
            <a:extLst>
              <a:ext uri="{FF2B5EF4-FFF2-40B4-BE49-F238E27FC236}">
                <a16:creationId xmlns:a16="http://schemas.microsoft.com/office/drawing/2014/main" id="{0518FDAB-52AB-59D2-7A29-73818B4359D4}"/>
              </a:ext>
            </a:extLst>
          </p:cNvPr>
          <p:cNvPicPr>
            <a:picLocks noChangeAspect="1"/>
          </p:cNvPicPr>
          <p:nvPr/>
        </p:nvPicPr>
        <p:blipFill rotWithShape="1">
          <a:blip r:embed="rId2"/>
          <a:srcRect t="28267" b="36533"/>
          <a:stretch/>
        </p:blipFill>
        <p:spPr>
          <a:xfrm>
            <a:off x="2164080" y="4384933"/>
            <a:ext cx="7016496" cy="1852355"/>
          </a:xfrm>
          <a:prstGeom prst="rect">
            <a:avLst/>
          </a:prstGeom>
        </p:spPr>
      </p:pic>
    </p:spTree>
    <p:extLst>
      <p:ext uri="{BB962C8B-B14F-4D97-AF65-F5344CB8AC3E}">
        <p14:creationId xmlns:p14="http://schemas.microsoft.com/office/powerpoint/2010/main" val="338728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12"/>
          </p:nvPr>
        </p:nvSpPr>
        <p:spPr>
          <a:xfrm>
            <a:off x="263525" y="962554"/>
            <a:ext cx="11376787" cy="4779434"/>
          </a:xfrm>
        </p:spPr>
        <p:txBody>
          <a:bodyPr/>
          <a:lstStyle/>
          <a:p>
            <a:endParaRPr lang="en-US" dirty="0"/>
          </a:p>
          <a:p>
            <a:pPr marL="342900" indent="-342900">
              <a:buFontTx/>
              <a:buChar char="-"/>
            </a:pPr>
            <a:r>
              <a:rPr lang="en-US" sz="2400" dirty="0"/>
              <a:t>Even for brownfield upgrades, a Cyber Security by design process should be adopted from the inception to clearly visualize the risks</a:t>
            </a:r>
          </a:p>
          <a:p>
            <a:pPr marL="342900" indent="-342900">
              <a:buFontTx/>
              <a:buChar char="-"/>
            </a:pPr>
            <a:endParaRPr lang="en-US" sz="2400" dirty="0"/>
          </a:p>
          <a:p>
            <a:pPr marL="342900" indent="-342900">
              <a:buFontTx/>
              <a:buChar char="-"/>
            </a:pPr>
            <a:r>
              <a:rPr lang="en-US" sz="2400" dirty="0"/>
              <a:t>For OT Security defining zones and then securing them heavily with network components can reduce risks significantly</a:t>
            </a:r>
          </a:p>
          <a:p>
            <a:pPr marL="698500" lvl="1" indent="-342900">
              <a:buFontTx/>
              <a:buChar char="-"/>
            </a:pPr>
            <a:r>
              <a:rPr lang="en-US" sz="2000" dirty="0"/>
              <a:t>Network Components can be upgraded in the future, but Control Systems are much harder to upgrade/patch</a:t>
            </a:r>
          </a:p>
          <a:p>
            <a:pPr marL="342900" indent="-342900">
              <a:buFontTx/>
              <a:buChar char="-"/>
            </a:pPr>
            <a:endParaRPr lang="en-US" sz="2400" dirty="0"/>
          </a:p>
          <a:p>
            <a:pPr marL="342900" indent="-342900">
              <a:buFontTx/>
              <a:buChar char="-"/>
            </a:pPr>
            <a:r>
              <a:rPr lang="en-US" sz="2400" dirty="0"/>
              <a:t>While a security incident can occur an OT IDS System (shall have low false alarms) that checks communication flows, unknown assets, and misconfigured devices can prevent/minimize availability impact</a:t>
            </a:r>
          </a:p>
        </p:txBody>
      </p:sp>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Studies – Key Takeaways</a:t>
            </a:r>
          </a:p>
        </p:txBody>
      </p:sp>
    </p:spTree>
    <p:extLst>
      <p:ext uri="{BB962C8B-B14F-4D97-AF65-F5344CB8AC3E}">
        <p14:creationId xmlns:p14="http://schemas.microsoft.com/office/powerpoint/2010/main" val="325848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27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620B0-659A-91A6-0851-2CA67C1FD620}"/>
              </a:ext>
            </a:extLst>
          </p:cNvPr>
          <p:cNvSpPr>
            <a:spLocks noGrp="1"/>
          </p:cNvSpPr>
          <p:nvPr>
            <p:ph sz="quarter" idx="12"/>
          </p:nvPr>
        </p:nvSpPr>
        <p:spPr/>
        <p:txBody>
          <a:bodyPr/>
          <a:lstStyle/>
          <a:p>
            <a:r>
              <a:rPr lang="en-US"/>
              <a:t>An Operational Technology (OT) Risk Assessment Methodology is required</a:t>
            </a:r>
          </a:p>
          <a:p>
            <a:endParaRPr lang="en-US"/>
          </a:p>
          <a:p>
            <a:r>
              <a:rPr lang="en-US"/>
              <a:t>Risk Assessments were conducted using NIST and IEC 62443</a:t>
            </a:r>
          </a:p>
          <a:p>
            <a:pPr marL="342900" indent="-342900">
              <a:buFontTx/>
              <a:buChar char="-"/>
            </a:pPr>
            <a:r>
              <a:rPr lang="en-US"/>
              <a:t>NIST facilitates for a risk-based process</a:t>
            </a:r>
          </a:p>
          <a:p>
            <a:pPr marL="342900" indent="-342900">
              <a:buFontTx/>
              <a:buChar char="-"/>
            </a:pPr>
            <a:r>
              <a:rPr lang="en-US"/>
              <a:t>IEC provides controls and how to segregate OT Systems</a:t>
            </a:r>
          </a:p>
          <a:p>
            <a:endParaRPr lang="en-US"/>
          </a:p>
          <a:p>
            <a:r>
              <a:rPr lang="en-US"/>
              <a:t>CENELEC has developed TS 50701 that defines a risk assessment process based on IEC 62443</a:t>
            </a:r>
          </a:p>
          <a:p>
            <a:endParaRPr lang="en-US"/>
          </a:p>
          <a:p>
            <a:r>
              <a:rPr lang="en-US"/>
              <a:t>NIST 2.0 provides a new risk assessment framework</a:t>
            </a:r>
          </a:p>
          <a:p>
            <a:r>
              <a:rPr lang="en-US"/>
              <a:t>IEC 63452 is being developed</a:t>
            </a:r>
          </a:p>
          <a:p>
            <a:pPr marL="342900" indent="-342900">
              <a:buFontTx/>
              <a:buChar char="-"/>
            </a:pPr>
            <a:endParaRPr lang="en-US"/>
          </a:p>
          <a:p>
            <a:pPr marL="342900" indent="-342900">
              <a:buFontTx/>
              <a:buChar char="-"/>
            </a:pPr>
            <a:endParaRPr lang="en-US"/>
          </a:p>
        </p:txBody>
      </p:sp>
      <p:sp>
        <p:nvSpPr>
          <p:cNvPr id="3" name="Title 2">
            <a:extLst>
              <a:ext uri="{FF2B5EF4-FFF2-40B4-BE49-F238E27FC236}">
                <a16:creationId xmlns:a16="http://schemas.microsoft.com/office/drawing/2014/main" id="{1C4F2393-10E8-0AD3-E634-74752CFFFE90}"/>
              </a:ext>
            </a:extLst>
          </p:cNvPr>
          <p:cNvSpPr>
            <a:spLocks noGrp="1"/>
          </p:cNvSpPr>
          <p:nvPr>
            <p:ph type="title"/>
          </p:nvPr>
        </p:nvSpPr>
        <p:spPr/>
        <p:txBody>
          <a:bodyPr/>
          <a:lstStyle/>
          <a:p>
            <a:r>
              <a:rPr lang="en-US"/>
              <a:t>Cyber Security Risk Assessment framework for OT Systems</a:t>
            </a:r>
          </a:p>
        </p:txBody>
      </p:sp>
    </p:spTree>
    <p:extLst>
      <p:ext uri="{BB962C8B-B14F-4D97-AF65-F5344CB8AC3E}">
        <p14:creationId xmlns:p14="http://schemas.microsoft.com/office/powerpoint/2010/main" val="285631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620B0-659A-91A6-0851-2CA67C1FD620}"/>
              </a:ext>
            </a:extLst>
          </p:cNvPr>
          <p:cNvSpPr>
            <a:spLocks noGrp="1"/>
          </p:cNvSpPr>
          <p:nvPr>
            <p:ph sz="quarter" idx="12"/>
          </p:nvPr>
        </p:nvSpPr>
        <p:spPr/>
        <p:txBody>
          <a:bodyPr/>
          <a:lstStyle/>
          <a:p>
            <a:r>
              <a:rPr lang="en-US" dirty="0"/>
              <a:t>Regardless of the framework being utilized, the methodology is important:</a:t>
            </a:r>
          </a:p>
          <a:p>
            <a:endParaRPr lang="en-US" dirty="0"/>
          </a:p>
          <a:p>
            <a:pPr marL="457200" indent="-457200">
              <a:buAutoNum type="arabicParenR"/>
            </a:pPr>
            <a:r>
              <a:rPr lang="en-US" dirty="0"/>
              <a:t>Identification of System Under Consideration (</a:t>
            </a:r>
            <a:r>
              <a:rPr lang="en-US" dirty="0" err="1"/>
              <a:t>SuC</a:t>
            </a:r>
            <a:r>
              <a:rPr lang="en-US" dirty="0"/>
              <a:t>)</a:t>
            </a:r>
          </a:p>
          <a:p>
            <a:pPr marL="457200" indent="-457200">
              <a:buAutoNum type="arabicParenR"/>
            </a:pPr>
            <a:r>
              <a:rPr lang="en-US" dirty="0"/>
              <a:t>High Level/Initial Risk Assessment</a:t>
            </a:r>
          </a:p>
          <a:p>
            <a:pPr marL="457200" indent="-457200">
              <a:buAutoNum type="arabicParenR"/>
            </a:pPr>
            <a:r>
              <a:rPr lang="en-US" dirty="0"/>
              <a:t>Partitioning of the </a:t>
            </a:r>
            <a:r>
              <a:rPr lang="en-US" dirty="0" err="1"/>
              <a:t>SuC</a:t>
            </a:r>
            <a:endParaRPr lang="en-US" dirty="0"/>
          </a:p>
          <a:p>
            <a:pPr marL="457200" indent="-457200">
              <a:buAutoNum type="arabicParenR"/>
            </a:pPr>
            <a:r>
              <a:rPr lang="en-US" dirty="0"/>
              <a:t>Create documentation for 1-3</a:t>
            </a:r>
          </a:p>
          <a:p>
            <a:pPr marL="457200" indent="-457200">
              <a:buAutoNum type="arabicParenR"/>
            </a:pPr>
            <a:r>
              <a:rPr lang="en-US" dirty="0"/>
              <a:t>Detailed Risk Assessment</a:t>
            </a:r>
          </a:p>
          <a:p>
            <a:pPr marL="457200" indent="-457200">
              <a:buAutoNum type="arabicParenR"/>
            </a:pPr>
            <a:r>
              <a:rPr lang="en-US" dirty="0"/>
              <a:t>Definition of Cyber Security Requirements</a:t>
            </a:r>
          </a:p>
          <a:p>
            <a:pPr marL="457200" indent="-457200">
              <a:buAutoNum type="arabicParenR"/>
            </a:pPr>
            <a:r>
              <a:rPr lang="en-US" dirty="0"/>
              <a:t>Cyber Security Assurance/Acceptance</a:t>
            </a:r>
          </a:p>
          <a:p>
            <a:pPr marL="457200" indent="-457200">
              <a:buAutoNum type="arabicParenR"/>
            </a:pPr>
            <a:r>
              <a:rPr lang="en-US" dirty="0"/>
              <a:t>Operations, Maintenance and Decommissioning Requirements</a:t>
            </a:r>
          </a:p>
          <a:p>
            <a:pPr marL="457200" indent="-457200">
              <a:buAutoNum type="arabicParenR"/>
            </a:pPr>
            <a:endParaRPr lang="en-US" dirty="0"/>
          </a:p>
          <a:p>
            <a:endParaRPr lang="en-US" dirty="0"/>
          </a:p>
          <a:p>
            <a:pPr marL="342900" indent="-342900">
              <a:buFontTx/>
              <a:buChar char="-"/>
            </a:pPr>
            <a:endParaRPr lang="en-US" dirty="0"/>
          </a:p>
          <a:p>
            <a:pPr marL="342900" indent="-342900">
              <a:buFontTx/>
              <a:buChar char="-"/>
            </a:pPr>
            <a:endParaRPr lang="en-US" dirty="0"/>
          </a:p>
        </p:txBody>
      </p:sp>
      <p:sp>
        <p:nvSpPr>
          <p:cNvPr id="3" name="Title 2">
            <a:extLst>
              <a:ext uri="{FF2B5EF4-FFF2-40B4-BE49-F238E27FC236}">
                <a16:creationId xmlns:a16="http://schemas.microsoft.com/office/drawing/2014/main" id="{1C4F2393-10E8-0AD3-E634-74752CFFFE90}"/>
              </a:ext>
            </a:extLst>
          </p:cNvPr>
          <p:cNvSpPr>
            <a:spLocks noGrp="1"/>
          </p:cNvSpPr>
          <p:nvPr>
            <p:ph type="title"/>
          </p:nvPr>
        </p:nvSpPr>
        <p:spPr/>
        <p:txBody>
          <a:bodyPr/>
          <a:lstStyle/>
          <a:p>
            <a:r>
              <a:rPr lang="en-US" dirty="0"/>
              <a:t>Risk Assessment Lifecycle</a:t>
            </a:r>
          </a:p>
        </p:txBody>
      </p:sp>
    </p:spTree>
    <p:extLst>
      <p:ext uri="{BB962C8B-B14F-4D97-AF65-F5344CB8AC3E}">
        <p14:creationId xmlns:p14="http://schemas.microsoft.com/office/powerpoint/2010/main" val="287414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F59939-DD6B-7FE2-362C-878C5C8A7417}"/>
              </a:ext>
            </a:extLst>
          </p:cNvPr>
          <p:cNvSpPr/>
          <p:nvPr/>
        </p:nvSpPr>
        <p:spPr>
          <a:xfrm>
            <a:off x="1097280" y="1089024"/>
            <a:ext cx="10312399" cy="227712"/>
          </a:xfrm>
          <a:prstGeom prst="rect">
            <a:avLst/>
          </a:prstGeom>
          <a:solidFill>
            <a:schemeClr val="bg2">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366FAF03-B5DE-A3AE-8254-0562C5C0EA21}"/>
              </a:ext>
            </a:extLst>
          </p:cNvPr>
          <p:cNvSpPr/>
          <p:nvPr/>
        </p:nvSpPr>
        <p:spPr>
          <a:xfrm>
            <a:off x="386080" y="1089024"/>
            <a:ext cx="711200" cy="552659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1C4F2393-10E8-0AD3-E634-74752CFFFE90}"/>
              </a:ext>
            </a:extLst>
          </p:cNvPr>
          <p:cNvSpPr>
            <a:spLocks noGrp="1"/>
          </p:cNvSpPr>
          <p:nvPr>
            <p:ph type="title"/>
          </p:nvPr>
        </p:nvSpPr>
        <p:spPr/>
        <p:txBody>
          <a:bodyPr/>
          <a:lstStyle/>
          <a:p>
            <a:r>
              <a:rPr lang="en-US" dirty="0"/>
              <a:t>Cyber Security Assurance Process Flow</a:t>
            </a:r>
          </a:p>
        </p:txBody>
      </p:sp>
      <p:pic>
        <p:nvPicPr>
          <p:cNvPr id="4" name="Picture 3">
            <a:extLst>
              <a:ext uri="{FF2B5EF4-FFF2-40B4-BE49-F238E27FC236}">
                <a16:creationId xmlns:a16="http://schemas.microsoft.com/office/drawing/2014/main" id="{4E59D9D7-8EB9-42DC-DC87-B0CE844FDE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92" y="1089024"/>
            <a:ext cx="11144416" cy="5526595"/>
          </a:xfrm>
          <a:prstGeom prst="rect">
            <a:avLst/>
          </a:prstGeom>
          <a:noFill/>
        </p:spPr>
      </p:pic>
    </p:spTree>
    <p:extLst>
      <p:ext uri="{BB962C8B-B14F-4D97-AF65-F5344CB8AC3E}">
        <p14:creationId xmlns:p14="http://schemas.microsoft.com/office/powerpoint/2010/main" val="201978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620B0-659A-91A6-0851-2CA67C1FD620}"/>
              </a:ext>
            </a:extLst>
          </p:cNvPr>
          <p:cNvSpPr>
            <a:spLocks noGrp="1"/>
          </p:cNvSpPr>
          <p:nvPr>
            <p:ph sz="quarter" idx="12"/>
          </p:nvPr>
        </p:nvSpPr>
        <p:spPr/>
        <p:txBody>
          <a:bodyPr/>
          <a:lstStyle/>
          <a:p>
            <a:r>
              <a:rPr lang="en-US" dirty="0"/>
              <a:t>Greenfield Projects</a:t>
            </a:r>
          </a:p>
          <a:p>
            <a:pPr marL="342900" indent="-342900">
              <a:buFontTx/>
              <a:buChar char="-"/>
            </a:pPr>
            <a:r>
              <a:rPr lang="en-US" dirty="0"/>
              <a:t>New infrastructure</a:t>
            </a:r>
          </a:p>
          <a:p>
            <a:pPr marL="342900" indent="-342900">
              <a:buFontTx/>
              <a:buChar char="-"/>
            </a:pPr>
            <a:r>
              <a:rPr lang="en-US" dirty="0"/>
              <a:t>Possibility to introduce new technology</a:t>
            </a:r>
          </a:p>
          <a:p>
            <a:pPr marL="342900" indent="-342900">
              <a:buFontTx/>
              <a:buChar char="-"/>
            </a:pPr>
            <a:r>
              <a:rPr lang="en-US" dirty="0"/>
              <a:t>Capital budgets allow for advanced Cyber Security</a:t>
            </a:r>
          </a:p>
          <a:p>
            <a:pPr marL="342900" indent="-342900">
              <a:buFontTx/>
              <a:buChar char="-"/>
            </a:pPr>
            <a:endParaRPr lang="en-US" dirty="0"/>
          </a:p>
          <a:p>
            <a:r>
              <a:rPr lang="en-US" dirty="0"/>
              <a:t>Brownfield Projects</a:t>
            </a:r>
          </a:p>
          <a:p>
            <a:pPr marL="342900" indent="-342900">
              <a:buFontTx/>
              <a:buChar char="-"/>
            </a:pPr>
            <a:r>
              <a:rPr lang="en-US" dirty="0"/>
              <a:t>Existing infrastructure</a:t>
            </a:r>
          </a:p>
          <a:p>
            <a:pPr marL="342900" indent="-342900">
              <a:buFontTx/>
              <a:buChar char="-"/>
            </a:pPr>
            <a:r>
              <a:rPr lang="en-US" dirty="0"/>
              <a:t>Obsolescence management</a:t>
            </a:r>
          </a:p>
          <a:p>
            <a:pPr marL="342900" indent="-342900">
              <a:buFontTx/>
              <a:buChar char="-"/>
            </a:pPr>
            <a:r>
              <a:rPr lang="en-US" dirty="0"/>
              <a:t>Incremental upgrades do not allow for a “big bang” approach to Cyber Security</a:t>
            </a:r>
          </a:p>
          <a:p>
            <a:pPr marL="342900" indent="-342900">
              <a:buFontTx/>
              <a:buChar char="-"/>
            </a:pPr>
            <a:endParaRPr lang="en-US" dirty="0"/>
          </a:p>
          <a:p>
            <a:pPr marL="342900" indent="-342900">
              <a:buFontTx/>
              <a:buChar char="-"/>
            </a:pPr>
            <a:endParaRPr lang="en-US" dirty="0"/>
          </a:p>
        </p:txBody>
      </p:sp>
      <p:sp>
        <p:nvSpPr>
          <p:cNvPr id="3" name="Title 2">
            <a:extLst>
              <a:ext uri="{FF2B5EF4-FFF2-40B4-BE49-F238E27FC236}">
                <a16:creationId xmlns:a16="http://schemas.microsoft.com/office/drawing/2014/main" id="{1C4F2393-10E8-0AD3-E634-74752CFFFE90}"/>
              </a:ext>
            </a:extLst>
          </p:cNvPr>
          <p:cNvSpPr>
            <a:spLocks noGrp="1"/>
          </p:cNvSpPr>
          <p:nvPr>
            <p:ph type="title"/>
          </p:nvPr>
        </p:nvSpPr>
        <p:spPr/>
        <p:txBody>
          <a:bodyPr/>
          <a:lstStyle/>
          <a:p>
            <a:r>
              <a:rPr lang="en-US"/>
              <a:t>Greenfield vs Brownfield Projects</a:t>
            </a:r>
          </a:p>
        </p:txBody>
      </p:sp>
    </p:spTree>
    <p:extLst>
      <p:ext uri="{BB962C8B-B14F-4D97-AF65-F5344CB8AC3E}">
        <p14:creationId xmlns:p14="http://schemas.microsoft.com/office/powerpoint/2010/main" val="73845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24"/>
          </p:nvPr>
        </p:nvSpPr>
        <p:spPr>
          <a:xfrm>
            <a:off x="263525" y="1449388"/>
            <a:ext cx="5653088" cy="4782077"/>
          </a:xfrm>
        </p:spPr>
        <p:txBody>
          <a:bodyPr>
            <a:normAutofit/>
          </a:bodyPr>
          <a:lstStyle/>
          <a:p>
            <a:pPr marL="342900" indent="-342900">
              <a:buFontTx/>
              <a:buChar char="-"/>
            </a:pPr>
            <a:r>
              <a:rPr lang="en-US" sz="1800"/>
              <a:t>Client is an operator and maintainer of a city-wide transportation system, which includes a light rail with CBTC system</a:t>
            </a:r>
          </a:p>
          <a:p>
            <a:pPr marL="342900" indent="-342900">
              <a:buFontTx/>
              <a:buChar char="-"/>
            </a:pPr>
            <a:r>
              <a:rPr lang="en-US" sz="1800"/>
              <a:t>The existing Signaling system was obsolete and they had a program to Upgrade the Control Center (OCC), Signaling System, New Vehicles and Retrofit Mid-Life vehicles</a:t>
            </a:r>
          </a:p>
          <a:p>
            <a:pPr marL="342900" indent="-342900">
              <a:buFontTx/>
              <a:buChar char="-"/>
            </a:pPr>
            <a:r>
              <a:rPr lang="en-US" sz="1800"/>
              <a:t>As part of the enhancement, the country’s directive was for operators to enhance cyber resilience as part of the upgrade</a:t>
            </a:r>
          </a:p>
          <a:p>
            <a:pPr marL="342900" indent="-342900">
              <a:buFontTx/>
              <a:buChar char="-"/>
            </a:pPr>
            <a:r>
              <a:rPr lang="en-US" sz="1800"/>
              <a:t>In addition, due to the enhancement, new networked devices would be introduced on the vehicles, trackside and OCC</a:t>
            </a:r>
          </a:p>
          <a:p>
            <a:pPr marL="342900" indent="-342900">
              <a:buFontTx/>
              <a:buChar char="-"/>
            </a:pPr>
            <a:r>
              <a:rPr lang="en-US" sz="1800"/>
              <a:t>However, some legacy components had to be retained as not all components need to be upgraded, especially if they are not at the end of life</a:t>
            </a:r>
          </a:p>
        </p:txBody>
      </p:sp>
      <p:pic>
        <p:nvPicPr>
          <p:cNvPr id="4" name="Picture 3" descr="A screenshot of a computer&#10;&#10;Description automatically generated with medium confidence">
            <a:extLst>
              <a:ext uri="{FF2B5EF4-FFF2-40B4-BE49-F238E27FC236}">
                <a16:creationId xmlns:a16="http://schemas.microsoft.com/office/drawing/2014/main" id="{0FB4A9B2-6667-365D-A345-513806D1E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750" y="2420512"/>
            <a:ext cx="5673725" cy="2865231"/>
          </a:xfrm>
          <a:prstGeom prst="rect">
            <a:avLst/>
          </a:prstGeom>
          <a:noFill/>
        </p:spPr>
      </p:pic>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a:xfrm>
            <a:off x="263525" y="442800"/>
            <a:ext cx="11661776" cy="646225"/>
          </a:xfrm>
        </p:spPr>
        <p:txBody>
          <a:bodyPr>
            <a:normAutofit/>
          </a:bodyPr>
          <a:lstStyle/>
          <a:p>
            <a:r>
              <a:rPr lang="en-US" dirty="0"/>
              <a:t>Case Study – CBTC Upgrade</a:t>
            </a:r>
          </a:p>
        </p:txBody>
      </p:sp>
    </p:spTree>
    <p:extLst>
      <p:ext uri="{BB962C8B-B14F-4D97-AF65-F5344CB8AC3E}">
        <p14:creationId xmlns:p14="http://schemas.microsoft.com/office/powerpoint/2010/main" val="185501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80C15-BA9E-EA35-53DE-D2CA6BDF7A36}"/>
              </a:ext>
            </a:extLst>
          </p:cNvPr>
          <p:cNvSpPr>
            <a:spLocks noGrp="1"/>
          </p:cNvSpPr>
          <p:nvPr>
            <p:ph sz="quarter" idx="24"/>
          </p:nvPr>
        </p:nvSpPr>
        <p:spPr>
          <a:xfrm>
            <a:off x="263524" y="1449388"/>
            <a:ext cx="7295515" cy="4782077"/>
          </a:xfrm>
        </p:spPr>
        <p:txBody>
          <a:bodyPr>
            <a:normAutofit/>
          </a:bodyPr>
          <a:lstStyle/>
          <a:p>
            <a:pPr marL="342900" indent="-342900">
              <a:buFontTx/>
              <a:buChar char="-"/>
            </a:pPr>
            <a:r>
              <a:rPr lang="en-US" sz="2000" dirty="0"/>
              <a:t>It was determined that a combination of NIST and IEC 62443-3-3 would be used to perform a high-level risk assessment (now the TS 50701 can be used as well show on right)</a:t>
            </a:r>
          </a:p>
          <a:p>
            <a:pPr marL="698500" lvl="1" indent="-342900">
              <a:buFontTx/>
              <a:buChar char="-"/>
            </a:pPr>
            <a:r>
              <a:rPr lang="en-US" sz="2000" dirty="0"/>
              <a:t>NIST defined the risk-based approach</a:t>
            </a:r>
          </a:p>
          <a:p>
            <a:pPr marL="698500" lvl="1" indent="-342900">
              <a:buFontTx/>
              <a:buChar char="-"/>
            </a:pPr>
            <a:r>
              <a:rPr lang="en-US" sz="2000" dirty="0"/>
              <a:t>IEC 62443 defined zones, conduits and security levels achieved</a:t>
            </a:r>
          </a:p>
          <a:p>
            <a:pPr marL="342900" indent="-342900">
              <a:buFontTx/>
              <a:buChar char="-"/>
            </a:pPr>
            <a:r>
              <a:rPr lang="en-US" sz="2000" dirty="0"/>
              <a:t>The weaker components that remained in the system were segregated into zones behind strict network and physical controls forming zones with a higher target security level</a:t>
            </a:r>
          </a:p>
          <a:p>
            <a:pPr marL="698500" lvl="1" indent="-342900">
              <a:buFontTx/>
              <a:buChar char="-"/>
            </a:pPr>
            <a:r>
              <a:rPr lang="en-US" sz="2000" dirty="0"/>
              <a:t>The network was deemed necessary to be upgraded to achieve controls needed</a:t>
            </a:r>
          </a:p>
          <a:p>
            <a:pPr marL="342900" indent="-342900">
              <a:buFontTx/>
              <a:buChar char="-"/>
            </a:pPr>
            <a:r>
              <a:rPr lang="en-US" sz="2000" dirty="0"/>
              <a:t>Once the Cyber Security architecture and High-Level risk assessment were completed a detailed risk assessment was carried out</a:t>
            </a:r>
          </a:p>
          <a:p>
            <a:pPr marL="698500" lvl="1" indent="-342900">
              <a:buFontTx/>
              <a:buChar char="-"/>
            </a:pPr>
            <a:r>
              <a:rPr lang="en-US" sz="2000" dirty="0"/>
              <a:t>SL-T, SL-A and residual risks were captured</a:t>
            </a:r>
          </a:p>
        </p:txBody>
      </p:sp>
      <p:pic>
        <p:nvPicPr>
          <p:cNvPr id="5" name="Picture 4">
            <a:extLst>
              <a:ext uri="{FF2B5EF4-FFF2-40B4-BE49-F238E27FC236}">
                <a16:creationId xmlns:a16="http://schemas.microsoft.com/office/drawing/2014/main" id="{BDEEB011-7C47-FE4E-CCD6-30BC33C6DCA8}"/>
              </a:ext>
            </a:extLst>
          </p:cNvPr>
          <p:cNvPicPr>
            <a:picLocks noChangeAspect="1"/>
          </p:cNvPicPr>
          <p:nvPr/>
        </p:nvPicPr>
        <p:blipFill>
          <a:blip r:embed="rId2"/>
          <a:stretch>
            <a:fillRect/>
          </a:stretch>
        </p:blipFill>
        <p:spPr>
          <a:xfrm>
            <a:off x="7945120" y="138213"/>
            <a:ext cx="4003994" cy="2862854"/>
          </a:xfrm>
          <a:prstGeom prst="rect">
            <a:avLst/>
          </a:prstGeom>
          <a:noFill/>
        </p:spPr>
      </p:pic>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a:xfrm>
            <a:off x="263525" y="442800"/>
            <a:ext cx="11661776" cy="646225"/>
          </a:xfrm>
        </p:spPr>
        <p:txBody>
          <a:bodyPr>
            <a:normAutofit/>
          </a:bodyPr>
          <a:lstStyle/>
          <a:p>
            <a:r>
              <a:rPr lang="en-US" dirty="0"/>
              <a:t>Case Study – CBTC Upgrade</a:t>
            </a:r>
          </a:p>
        </p:txBody>
      </p:sp>
      <p:pic>
        <p:nvPicPr>
          <p:cNvPr id="7" name="Picture 6">
            <a:extLst>
              <a:ext uri="{FF2B5EF4-FFF2-40B4-BE49-F238E27FC236}">
                <a16:creationId xmlns:a16="http://schemas.microsoft.com/office/drawing/2014/main" id="{A6BE7221-0FDA-6B98-3C2B-C00104BD66B0}"/>
              </a:ext>
            </a:extLst>
          </p:cNvPr>
          <p:cNvPicPr>
            <a:picLocks noChangeAspect="1"/>
          </p:cNvPicPr>
          <p:nvPr/>
        </p:nvPicPr>
        <p:blipFill>
          <a:blip r:embed="rId3"/>
          <a:stretch>
            <a:fillRect/>
          </a:stretch>
        </p:blipFill>
        <p:spPr>
          <a:xfrm>
            <a:off x="9255695" y="2591955"/>
            <a:ext cx="2178488" cy="3823245"/>
          </a:xfrm>
          <a:prstGeom prst="rect">
            <a:avLst/>
          </a:prstGeom>
        </p:spPr>
      </p:pic>
    </p:spTree>
    <p:extLst>
      <p:ext uri="{BB962C8B-B14F-4D97-AF65-F5344CB8AC3E}">
        <p14:creationId xmlns:p14="http://schemas.microsoft.com/office/powerpoint/2010/main" val="385863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CBTC Upgrade</a:t>
            </a:r>
          </a:p>
        </p:txBody>
      </p:sp>
      <p:pic>
        <p:nvPicPr>
          <p:cNvPr id="4" name="Content Placeholder 3" descr="Diagram&#10;&#10;Description automatically generated">
            <a:extLst>
              <a:ext uri="{FF2B5EF4-FFF2-40B4-BE49-F238E27FC236}">
                <a16:creationId xmlns:a16="http://schemas.microsoft.com/office/drawing/2014/main" id="{7BE6E75C-7A15-8C82-96FC-2709F9FB2747}"/>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7309620" y="608488"/>
            <a:ext cx="4615681" cy="4211161"/>
          </a:xfrm>
          <a:prstGeom prst="rect">
            <a:avLst/>
          </a:prstGeom>
          <a:noFill/>
        </p:spPr>
      </p:pic>
      <p:graphicFrame>
        <p:nvGraphicFramePr>
          <p:cNvPr id="9" name="Table 8">
            <a:extLst>
              <a:ext uri="{FF2B5EF4-FFF2-40B4-BE49-F238E27FC236}">
                <a16:creationId xmlns:a16="http://schemas.microsoft.com/office/drawing/2014/main" id="{7965E6E6-10DA-5EBA-FFF1-54826581E62F}"/>
              </a:ext>
            </a:extLst>
          </p:cNvPr>
          <p:cNvGraphicFramePr>
            <a:graphicFrameLocks noGrp="1"/>
          </p:cNvGraphicFramePr>
          <p:nvPr>
            <p:extLst>
              <p:ext uri="{D42A27DB-BD31-4B8C-83A1-F6EECF244321}">
                <p14:modId xmlns:p14="http://schemas.microsoft.com/office/powerpoint/2010/main" val="576539862"/>
              </p:ext>
            </p:extLst>
          </p:nvPr>
        </p:nvGraphicFramePr>
        <p:xfrm>
          <a:off x="6586112" y="4933950"/>
          <a:ext cx="5339189" cy="1340073"/>
        </p:xfrm>
        <a:graphic>
          <a:graphicData uri="http://schemas.openxmlformats.org/drawingml/2006/table">
            <a:tbl>
              <a:tblPr firstRow="1" firstCol="1" bandRow="1">
                <a:tableStyleId>{5C22544A-7EE6-4342-B048-85BDC9FD1C3A}</a:tableStyleId>
              </a:tblPr>
              <a:tblGrid>
                <a:gridCol w="308382">
                  <a:extLst>
                    <a:ext uri="{9D8B030D-6E8A-4147-A177-3AD203B41FA5}">
                      <a16:colId xmlns:a16="http://schemas.microsoft.com/office/drawing/2014/main" val="1559152471"/>
                    </a:ext>
                  </a:extLst>
                </a:gridCol>
                <a:gridCol w="805291">
                  <a:extLst>
                    <a:ext uri="{9D8B030D-6E8A-4147-A177-3AD203B41FA5}">
                      <a16:colId xmlns:a16="http://schemas.microsoft.com/office/drawing/2014/main" val="318705993"/>
                    </a:ext>
                  </a:extLst>
                </a:gridCol>
                <a:gridCol w="472892">
                  <a:extLst>
                    <a:ext uri="{9D8B030D-6E8A-4147-A177-3AD203B41FA5}">
                      <a16:colId xmlns:a16="http://schemas.microsoft.com/office/drawing/2014/main" val="573233062"/>
                    </a:ext>
                  </a:extLst>
                </a:gridCol>
                <a:gridCol w="738329">
                  <a:extLst>
                    <a:ext uri="{9D8B030D-6E8A-4147-A177-3AD203B41FA5}">
                      <a16:colId xmlns:a16="http://schemas.microsoft.com/office/drawing/2014/main" val="130715794"/>
                    </a:ext>
                  </a:extLst>
                </a:gridCol>
                <a:gridCol w="708371">
                  <a:extLst>
                    <a:ext uri="{9D8B030D-6E8A-4147-A177-3AD203B41FA5}">
                      <a16:colId xmlns:a16="http://schemas.microsoft.com/office/drawing/2014/main" val="1716473820"/>
                    </a:ext>
                  </a:extLst>
                </a:gridCol>
                <a:gridCol w="576481">
                  <a:extLst>
                    <a:ext uri="{9D8B030D-6E8A-4147-A177-3AD203B41FA5}">
                      <a16:colId xmlns:a16="http://schemas.microsoft.com/office/drawing/2014/main" val="81624444"/>
                    </a:ext>
                  </a:extLst>
                </a:gridCol>
                <a:gridCol w="576481">
                  <a:extLst>
                    <a:ext uri="{9D8B030D-6E8A-4147-A177-3AD203B41FA5}">
                      <a16:colId xmlns:a16="http://schemas.microsoft.com/office/drawing/2014/main" val="3380260822"/>
                    </a:ext>
                  </a:extLst>
                </a:gridCol>
                <a:gridCol w="576481">
                  <a:extLst>
                    <a:ext uri="{9D8B030D-6E8A-4147-A177-3AD203B41FA5}">
                      <a16:colId xmlns:a16="http://schemas.microsoft.com/office/drawing/2014/main" val="1236151834"/>
                    </a:ext>
                  </a:extLst>
                </a:gridCol>
                <a:gridCol w="576481">
                  <a:extLst>
                    <a:ext uri="{9D8B030D-6E8A-4147-A177-3AD203B41FA5}">
                      <a16:colId xmlns:a16="http://schemas.microsoft.com/office/drawing/2014/main" val="2877453418"/>
                    </a:ext>
                  </a:extLst>
                </a:gridCol>
              </a:tblGrid>
              <a:tr h="162211">
                <a:tc rowSpan="3" gridSpan="3">
                  <a:txBody>
                    <a:bodyPr/>
                    <a:lstStyle/>
                    <a:p>
                      <a:pPr marL="0" marR="0" algn="ctr">
                        <a:spcBef>
                          <a:spcPts val="0"/>
                        </a:spcBef>
                        <a:spcAft>
                          <a:spcPts val="0"/>
                        </a:spcAft>
                      </a:pPr>
                      <a:r>
                        <a:rPr lang="en-GB" sz="500">
                          <a:effectLst/>
                          <a:highlight>
                            <a:srgbClr val="FFFFFF"/>
                          </a:highlight>
                        </a:rPr>
                        <a:t> </a:t>
                      </a:r>
                      <a:endParaRPr lang="en-US" sz="900">
                        <a:effectLst/>
                        <a:highlight>
                          <a:srgbClr val="FFFFFF"/>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rowSpan="3" hMerge="1">
                  <a:txBody>
                    <a:bodyPr/>
                    <a:lstStyle/>
                    <a:p>
                      <a:endParaRPr lang="en-US"/>
                    </a:p>
                  </a:txBody>
                  <a:tcPr/>
                </a:tc>
                <a:tc rowSpan="3" hMerge="1">
                  <a:txBody>
                    <a:bodyPr/>
                    <a:lstStyle/>
                    <a:p>
                      <a:endParaRPr lang="en-US"/>
                    </a:p>
                  </a:txBody>
                  <a:tcPr/>
                </a:tc>
                <a:tc gridSpan="6">
                  <a:txBody>
                    <a:bodyPr/>
                    <a:lstStyle/>
                    <a:p>
                      <a:pPr marL="0" marR="0" algn="ctr">
                        <a:lnSpc>
                          <a:spcPts val="1400"/>
                        </a:lnSpc>
                        <a:spcBef>
                          <a:spcPts val="0"/>
                        </a:spcBef>
                        <a:spcAft>
                          <a:spcPts val="0"/>
                        </a:spcAft>
                      </a:pPr>
                      <a:r>
                        <a:rPr lang="en-AU" sz="700">
                          <a:effectLst/>
                        </a:rPr>
                        <a:t>Likelihood/ Probability</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5652958"/>
                  </a:ext>
                </a:extLst>
              </a:tr>
              <a:tr h="16221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ts val="1400"/>
                        </a:lnSpc>
                        <a:spcBef>
                          <a:spcPts val="700"/>
                        </a:spcBef>
                        <a:spcAft>
                          <a:spcPts val="0"/>
                        </a:spcAft>
                      </a:pPr>
                      <a:r>
                        <a:rPr lang="en-AU" sz="700">
                          <a:effectLst/>
                        </a:rPr>
                        <a:t>Incredible</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Improbable</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Remote</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Occasional</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Probable</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Frequent</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03860375"/>
                  </a:ext>
                </a:extLst>
              </a:tr>
              <a:tr h="16221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ts val="1400"/>
                        </a:lnSpc>
                        <a:spcBef>
                          <a:spcPts val="700"/>
                        </a:spcBef>
                        <a:spcAft>
                          <a:spcPts val="0"/>
                        </a:spcAft>
                      </a:pPr>
                      <a:r>
                        <a:rPr lang="en-AU" sz="700">
                          <a:effectLst/>
                        </a:rPr>
                        <a:t>1</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2</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3</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4</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5</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6</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04443"/>
                  </a:ext>
                </a:extLst>
              </a:tr>
              <a:tr h="167227">
                <a:tc rowSpan="4">
                  <a:txBody>
                    <a:bodyPr/>
                    <a:lstStyle/>
                    <a:p>
                      <a:pPr marL="0" marR="0" algn="ctr">
                        <a:lnSpc>
                          <a:spcPts val="1400"/>
                        </a:lnSpc>
                        <a:spcBef>
                          <a:spcPts val="700"/>
                        </a:spcBef>
                        <a:spcAft>
                          <a:spcPts val="0"/>
                        </a:spcAft>
                      </a:pPr>
                      <a:r>
                        <a:rPr lang="en-AU" sz="700">
                          <a:effectLst/>
                        </a:rPr>
                        <a:t>Impact</a:t>
                      </a:r>
                      <a:endParaRPr lang="en-US" sz="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pPr marL="0" marR="0" algn="ctr">
                        <a:lnSpc>
                          <a:spcPts val="1400"/>
                        </a:lnSpc>
                        <a:spcBef>
                          <a:spcPts val="700"/>
                        </a:spcBef>
                        <a:spcAft>
                          <a:spcPts val="0"/>
                        </a:spcAft>
                      </a:pPr>
                      <a:r>
                        <a:rPr lang="en-AU" sz="700">
                          <a:effectLst/>
                        </a:rPr>
                        <a:t>Catastrophic</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4</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1</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FF00"/>
                          </a:highlight>
                        </a:rPr>
                        <a:t>R3</a:t>
                      </a:r>
                      <a:br>
                        <a:rPr lang="en-GB" sz="700">
                          <a:effectLst/>
                          <a:highlight>
                            <a:srgbClr val="FFFF00"/>
                          </a:highlight>
                        </a:rPr>
                      </a:br>
                      <a:r>
                        <a:rPr lang="en-GB" sz="700">
                          <a:effectLst/>
                          <a:highlight>
                            <a:srgbClr val="FFFF00"/>
                          </a:highlight>
                        </a:rPr>
                        <a:t>8</a:t>
                      </a:r>
                      <a:endParaRPr lang="en-US" sz="1050">
                        <a:effectLst/>
                        <a:highlight>
                          <a:srgbClr val="FFFF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C000"/>
                          </a:highlight>
                        </a:rPr>
                        <a:t>R2</a:t>
                      </a:r>
                      <a:br>
                        <a:rPr lang="en-GB" sz="700">
                          <a:effectLst/>
                          <a:highlight>
                            <a:srgbClr val="FFC000"/>
                          </a:highlight>
                        </a:rPr>
                      </a:br>
                      <a:r>
                        <a:rPr lang="en-GB" sz="700">
                          <a:effectLst/>
                          <a:highlight>
                            <a:srgbClr val="FFC000"/>
                          </a:highlight>
                        </a:rPr>
                        <a:t>12</a:t>
                      </a:r>
                      <a:endParaRPr lang="en-US" sz="1050">
                        <a:effectLst/>
                        <a:highlight>
                          <a:srgbClr val="FFC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0000"/>
                          </a:highlight>
                        </a:rPr>
                        <a:t>R1</a:t>
                      </a:r>
                      <a:br>
                        <a:rPr lang="en-GB" sz="700">
                          <a:effectLst/>
                          <a:highlight>
                            <a:srgbClr val="FF0000"/>
                          </a:highlight>
                        </a:rPr>
                      </a:br>
                      <a:r>
                        <a:rPr lang="en-GB" sz="700">
                          <a:effectLst/>
                          <a:highlight>
                            <a:srgbClr val="FF0000"/>
                          </a:highlight>
                        </a:rPr>
                        <a:t>16</a:t>
                      </a:r>
                      <a:endParaRPr lang="en-US" sz="1050">
                        <a:effectLst/>
                        <a:highlight>
                          <a:srgbClr val="FF0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0000"/>
                          </a:highlight>
                        </a:rPr>
                        <a:t>R1</a:t>
                      </a:r>
                      <a:br>
                        <a:rPr lang="en-GB" sz="700">
                          <a:effectLst/>
                          <a:highlight>
                            <a:srgbClr val="FF0000"/>
                          </a:highlight>
                        </a:rPr>
                      </a:br>
                      <a:r>
                        <a:rPr lang="en-GB" sz="700">
                          <a:effectLst/>
                          <a:highlight>
                            <a:srgbClr val="FF0000"/>
                          </a:highlight>
                        </a:rPr>
                        <a:t>24</a:t>
                      </a:r>
                      <a:endParaRPr lang="en-US" sz="1050">
                        <a:effectLst/>
                        <a:highlight>
                          <a:srgbClr val="FF0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0000"/>
                          </a:highlight>
                        </a:rPr>
                        <a:t>R1</a:t>
                      </a:r>
                      <a:br>
                        <a:rPr lang="en-GB" sz="700">
                          <a:effectLst/>
                          <a:highlight>
                            <a:srgbClr val="FF0000"/>
                          </a:highlight>
                        </a:rPr>
                      </a:br>
                      <a:r>
                        <a:rPr lang="en-GB" sz="700">
                          <a:effectLst/>
                          <a:highlight>
                            <a:srgbClr val="FF0000"/>
                          </a:highlight>
                        </a:rPr>
                        <a:t>24</a:t>
                      </a:r>
                      <a:endParaRPr lang="en-US" sz="1050">
                        <a:effectLst/>
                        <a:highlight>
                          <a:srgbClr val="FF0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extLst>
                  <a:ext uri="{0D108BD9-81ED-4DB2-BD59-A6C34878D82A}">
                    <a16:rowId xmlns:a16="http://schemas.microsoft.com/office/drawing/2014/main" val="479697958"/>
                  </a:ext>
                </a:extLst>
              </a:tr>
              <a:tr h="167227">
                <a:tc vMerge="1">
                  <a:txBody>
                    <a:bodyPr/>
                    <a:lstStyle/>
                    <a:p>
                      <a:endParaRPr lang="en-US"/>
                    </a:p>
                  </a:txBody>
                  <a:tcPr/>
                </a:tc>
                <a:tc>
                  <a:txBody>
                    <a:bodyPr/>
                    <a:lstStyle/>
                    <a:p>
                      <a:pPr marL="0" marR="0" algn="ctr">
                        <a:lnSpc>
                          <a:spcPts val="1400"/>
                        </a:lnSpc>
                        <a:spcBef>
                          <a:spcPts val="700"/>
                        </a:spcBef>
                        <a:spcAft>
                          <a:spcPts val="0"/>
                        </a:spcAft>
                      </a:pPr>
                      <a:r>
                        <a:rPr lang="en-AU" sz="700">
                          <a:effectLst/>
                        </a:rPr>
                        <a:t>Critical</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3</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3</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FF00"/>
                          </a:highlight>
                        </a:rPr>
                        <a:t>R3</a:t>
                      </a:r>
                      <a:br>
                        <a:rPr lang="en-GB" sz="700">
                          <a:effectLst/>
                          <a:highlight>
                            <a:srgbClr val="FFFF00"/>
                          </a:highlight>
                        </a:rPr>
                      </a:br>
                      <a:r>
                        <a:rPr lang="en-GB" sz="700">
                          <a:effectLst/>
                          <a:highlight>
                            <a:srgbClr val="FFFF00"/>
                          </a:highlight>
                        </a:rPr>
                        <a:t>6</a:t>
                      </a:r>
                      <a:endParaRPr lang="en-US" sz="1050">
                        <a:effectLst/>
                        <a:highlight>
                          <a:srgbClr val="FFFF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C000"/>
                          </a:highlight>
                        </a:rPr>
                        <a:t>R2</a:t>
                      </a:r>
                      <a:br>
                        <a:rPr lang="en-GB" sz="700">
                          <a:effectLst/>
                          <a:highlight>
                            <a:srgbClr val="FFC000"/>
                          </a:highlight>
                        </a:rPr>
                      </a:br>
                      <a:r>
                        <a:rPr lang="en-GB" sz="700">
                          <a:effectLst/>
                          <a:highlight>
                            <a:srgbClr val="FFC000"/>
                          </a:highlight>
                        </a:rPr>
                        <a:t>9</a:t>
                      </a:r>
                      <a:endParaRPr lang="en-US" sz="1050">
                        <a:effectLst/>
                        <a:highlight>
                          <a:srgbClr val="FFC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C000"/>
                          </a:highlight>
                        </a:rPr>
                        <a:t>R2</a:t>
                      </a:r>
                      <a:br>
                        <a:rPr lang="en-GB" sz="700">
                          <a:effectLst/>
                          <a:highlight>
                            <a:srgbClr val="FFC000"/>
                          </a:highlight>
                        </a:rPr>
                      </a:br>
                      <a:r>
                        <a:rPr lang="en-GB" sz="700">
                          <a:effectLst/>
                          <a:highlight>
                            <a:srgbClr val="FFC000"/>
                          </a:highlight>
                        </a:rPr>
                        <a:t>12</a:t>
                      </a:r>
                      <a:endParaRPr lang="en-US" sz="1050">
                        <a:effectLst/>
                        <a:highlight>
                          <a:srgbClr val="FFC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0000"/>
                          </a:highlight>
                        </a:rPr>
                        <a:t>R1</a:t>
                      </a:r>
                      <a:br>
                        <a:rPr lang="en-GB" sz="700">
                          <a:effectLst/>
                          <a:highlight>
                            <a:srgbClr val="FF0000"/>
                          </a:highlight>
                        </a:rPr>
                      </a:br>
                      <a:r>
                        <a:rPr lang="en-GB" sz="700">
                          <a:effectLst/>
                          <a:highlight>
                            <a:srgbClr val="FF0000"/>
                          </a:highlight>
                        </a:rPr>
                        <a:t>15</a:t>
                      </a:r>
                      <a:endParaRPr lang="en-US" sz="1050">
                        <a:effectLst/>
                        <a:highlight>
                          <a:srgbClr val="FF0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0000"/>
                          </a:highlight>
                        </a:rPr>
                        <a:t>R1</a:t>
                      </a:r>
                      <a:br>
                        <a:rPr lang="en-GB" sz="700">
                          <a:effectLst/>
                          <a:highlight>
                            <a:srgbClr val="FF0000"/>
                          </a:highlight>
                        </a:rPr>
                      </a:br>
                      <a:r>
                        <a:rPr lang="en-GB" sz="700">
                          <a:effectLst/>
                          <a:highlight>
                            <a:srgbClr val="FF0000"/>
                          </a:highlight>
                        </a:rPr>
                        <a:t>18</a:t>
                      </a:r>
                      <a:endParaRPr lang="en-US" sz="1050">
                        <a:effectLst/>
                        <a:highlight>
                          <a:srgbClr val="FF0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extLst>
                  <a:ext uri="{0D108BD9-81ED-4DB2-BD59-A6C34878D82A}">
                    <a16:rowId xmlns:a16="http://schemas.microsoft.com/office/drawing/2014/main" val="2618975770"/>
                  </a:ext>
                </a:extLst>
              </a:tr>
              <a:tr h="167227">
                <a:tc vMerge="1">
                  <a:txBody>
                    <a:bodyPr/>
                    <a:lstStyle/>
                    <a:p>
                      <a:endParaRPr lang="en-US"/>
                    </a:p>
                  </a:txBody>
                  <a:tcPr/>
                </a:tc>
                <a:tc>
                  <a:txBody>
                    <a:bodyPr/>
                    <a:lstStyle/>
                    <a:p>
                      <a:pPr marL="0" marR="0" algn="ctr">
                        <a:lnSpc>
                          <a:spcPts val="1400"/>
                        </a:lnSpc>
                        <a:spcBef>
                          <a:spcPts val="700"/>
                        </a:spcBef>
                        <a:spcAft>
                          <a:spcPts val="0"/>
                        </a:spcAft>
                      </a:pPr>
                      <a:r>
                        <a:rPr lang="en-AU" sz="700">
                          <a:effectLst/>
                        </a:rPr>
                        <a:t>Marginal</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2</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2</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4</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FF00"/>
                          </a:highlight>
                        </a:rPr>
                        <a:t>R3</a:t>
                      </a:r>
                      <a:br>
                        <a:rPr lang="en-GB" sz="700">
                          <a:effectLst/>
                          <a:highlight>
                            <a:srgbClr val="FFFF00"/>
                          </a:highlight>
                        </a:rPr>
                      </a:br>
                      <a:r>
                        <a:rPr lang="en-GB" sz="700">
                          <a:effectLst/>
                          <a:highlight>
                            <a:srgbClr val="FFFF00"/>
                          </a:highlight>
                        </a:rPr>
                        <a:t>6</a:t>
                      </a:r>
                      <a:endParaRPr lang="en-US" sz="1050">
                        <a:effectLst/>
                        <a:highlight>
                          <a:srgbClr val="FFFF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FF00"/>
                          </a:highlight>
                        </a:rPr>
                        <a:t>R2</a:t>
                      </a:r>
                      <a:br>
                        <a:rPr lang="en-GB" sz="700">
                          <a:effectLst/>
                          <a:highlight>
                            <a:srgbClr val="FFFF00"/>
                          </a:highlight>
                        </a:rPr>
                      </a:br>
                      <a:r>
                        <a:rPr lang="en-GB" sz="700">
                          <a:effectLst/>
                          <a:highlight>
                            <a:srgbClr val="FFFF00"/>
                          </a:highlight>
                        </a:rPr>
                        <a:t>8</a:t>
                      </a:r>
                      <a:endParaRPr lang="en-US" sz="1050">
                        <a:effectLst/>
                        <a:highlight>
                          <a:srgbClr val="FFFF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C000"/>
                          </a:highlight>
                        </a:rPr>
                        <a:t>R2</a:t>
                      </a:r>
                      <a:br>
                        <a:rPr lang="en-GB" sz="700">
                          <a:effectLst/>
                          <a:highlight>
                            <a:srgbClr val="FFC000"/>
                          </a:highlight>
                        </a:rPr>
                      </a:br>
                      <a:r>
                        <a:rPr lang="en-GB" sz="700">
                          <a:effectLst/>
                          <a:highlight>
                            <a:srgbClr val="FFC000"/>
                          </a:highlight>
                        </a:rPr>
                        <a:t>10</a:t>
                      </a:r>
                      <a:endParaRPr lang="en-US" sz="1050">
                        <a:effectLst/>
                        <a:highlight>
                          <a:srgbClr val="FFC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C000"/>
                          </a:highlight>
                        </a:rPr>
                        <a:t>R1</a:t>
                      </a:r>
                      <a:br>
                        <a:rPr lang="en-GB" sz="700">
                          <a:effectLst/>
                          <a:highlight>
                            <a:srgbClr val="FFC000"/>
                          </a:highlight>
                        </a:rPr>
                      </a:br>
                      <a:r>
                        <a:rPr lang="en-GB" sz="700">
                          <a:effectLst/>
                          <a:highlight>
                            <a:srgbClr val="FFC000"/>
                          </a:highlight>
                        </a:rPr>
                        <a:t>12</a:t>
                      </a:r>
                      <a:endParaRPr lang="en-US" sz="1050">
                        <a:effectLst/>
                        <a:highlight>
                          <a:srgbClr val="FFC0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extLst>
                  <a:ext uri="{0D108BD9-81ED-4DB2-BD59-A6C34878D82A}">
                    <a16:rowId xmlns:a16="http://schemas.microsoft.com/office/drawing/2014/main" val="4096752891"/>
                  </a:ext>
                </a:extLst>
              </a:tr>
              <a:tr h="167227">
                <a:tc vMerge="1">
                  <a:txBody>
                    <a:bodyPr/>
                    <a:lstStyle/>
                    <a:p>
                      <a:endParaRPr lang="en-US"/>
                    </a:p>
                  </a:txBody>
                  <a:tcPr/>
                </a:tc>
                <a:tc>
                  <a:txBody>
                    <a:bodyPr/>
                    <a:lstStyle/>
                    <a:p>
                      <a:pPr marL="0" marR="0" algn="ctr">
                        <a:lnSpc>
                          <a:spcPts val="1400"/>
                        </a:lnSpc>
                        <a:spcBef>
                          <a:spcPts val="700"/>
                        </a:spcBef>
                        <a:spcAft>
                          <a:spcPts val="0"/>
                        </a:spcAft>
                      </a:pPr>
                      <a:r>
                        <a:rPr lang="en-AU" sz="700">
                          <a:effectLst/>
                        </a:rPr>
                        <a:t>Insignificant</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700">
                          <a:effectLst/>
                        </a:rPr>
                        <a:t>1</a:t>
                      </a:r>
                      <a:endParaRPr lang="en-U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1</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2</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3</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00B050"/>
                          </a:highlight>
                        </a:rPr>
                        <a:t>R4</a:t>
                      </a:r>
                      <a:br>
                        <a:rPr lang="en-GB" sz="700">
                          <a:effectLst/>
                          <a:highlight>
                            <a:srgbClr val="00B050"/>
                          </a:highlight>
                        </a:rPr>
                      </a:br>
                      <a:r>
                        <a:rPr lang="en-GB" sz="700">
                          <a:effectLst/>
                          <a:highlight>
                            <a:srgbClr val="00B050"/>
                          </a:highlight>
                        </a:rPr>
                        <a:t>4</a:t>
                      </a:r>
                      <a:endParaRPr lang="en-US" sz="1050">
                        <a:effectLst/>
                        <a:highlight>
                          <a:srgbClr val="00B05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FF00"/>
                          </a:highlight>
                        </a:rPr>
                        <a:t>R3</a:t>
                      </a:r>
                      <a:br>
                        <a:rPr lang="en-GB" sz="700">
                          <a:effectLst/>
                          <a:highlight>
                            <a:srgbClr val="FFFF00"/>
                          </a:highlight>
                        </a:rPr>
                      </a:br>
                      <a:r>
                        <a:rPr lang="en-GB" sz="700">
                          <a:effectLst/>
                          <a:highlight>
                            <a:srgbClr val="FFFF00"/>
                          </a:highlight>
                        </a:rPr>
                        <a:t>5</a:t>
                      </a:r>
                      <a:endParaRPr lang="en-US" sz="1050">
                        <a:effectLst/>
                        <a:highlight>
                          <a:srgbClr val="FFFF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spcBef>
                          <a:spcPts val="0"/>
                        </a:spcBef>
                        <a:spcAft>
                          <a:spcPts val="0"/>
                        </a:spcAft>
                      </a:pPr>
                      <a:r>
                        <a:rPr lang="en-GB" sz="700">
                          <a:effectLst/>
                          <a:highlight>
                            <a:srgbClr val="FFFF00"/>
                          </a:highlight>
                        </a:rPr>
                        <a:t>R2</a:t>
                      </a:r>
                      <a:br>
                        <a:rPr lang="en-GB" sz="700">
                          <a:effectLst/>
                          <a:highlight>
                            <a:srgbClr val="FFFF00"/>
                          </a:highlight>
                        </a:rPr>
                      </a:br>
                      <a:r>
                        <a:rPr lang="en-GB" sz="700">
                          <a:effectLst/>
                          <a:highlight>
                            <a:srgbClr val="FFFF00"/>
                          </a:highlight>
                        </a:rPr>
                        <a:t>6</a:t>
                      </a:r>
                      <a:endParaRPr lang="en-US" sz="1050">
                        <a:effectLst/>
                        <a:highlight>
                          <a:srgbClr val="FFFF00"/>
                        </a:highligh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extLst>
                  <a:ext uri="{0D108BD9-81ED-4DB2-BD59-A6C34878D82A}">
                    <a16:rowId xmlns:a16="http://schemas.microsoft.com/office/drawing/2014/main" val="1088943309"/>
                  </a:ext>
                </a:extLst>
              </a:tr>
            </a:tbl>
          </a:graphicData>
        </a:graphic>
      </p:graphicFrame>
      <p:sp>
        <p:nvSpPr>
          <p:cNvPr id="10" name="Content Placeholder 1">
            <a:extLst>
              <a:ext uri="{FF2B5EF4-FFF2-40B4-BE49-F238E27FC236}">
                <a16:creationId xmlns:a16="http://schemas.microsoft.com/office/drawing/2014/main" id="{4618BDF3-D63D-0C15-752C-8C3A3039DB27}"/>
              </a:ext>
            </a:extLst>
          </p:cNvPr>
          <p:cNvSpPr txBox="1">
            <a:spLocks/>
          </p:cNvSpPr>
          <p:nvPr/>
        </p:nvSpPr>
        <p:spPr>
          <a:xfrm>
            <a:off x="202679" y="1039283"/>
            <a:ext cx="6383433" cy="4779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a:t>The flowchart shows the process for the risk assessment that was followed that stems from IEC 62443</a:t>
            </a:r>
          </a:p>
          <a:p>
            <a:pPr marL="342900" indent="-342900">
              <a:buFontTx/>
              <a:buChar char="-"/>
            </a:pPr>
            <a:r>
              <a:rPr lang="en-US" sz="2400"/>
              <a:t>The Impact vs Probability table is used to inform risks that require mitigation (</a:t>
            </a:r>
            <a:r>
              <a:rPr lang="en-US" sz="2400">
                <a:highlight>
                  <a:srgbClr val="800000"/>
                </a:highlight>
              </a:rPr>
              <a:t>red</a:t>
            </a:r>
            <a:r>
              <a:rPr lang="en-US" sz="2400"/>
              <a:t>) vs the ones that can be accepted (</a:t>
            </a:r>
            <a:r>
              <a:rPr lang="en-US" sz="2400">
                <a:highlight>
                  <a:srgbClr val="008000"/>
                </a:highlight>
              </a:rPr>
              <a:t>green</a:t>
            </a:r>
            <a:r>
              <a:rPr lang="en-US" sz="2400"/>
              <a:t>)</a:t>
            </a:r>
          </a:p>
          <a:p>
            <a:pPr marL="342900" indent="-342900">
              <a:buFontTx/>
              <a:buChar char="-"/>
            </a:pPr>
            <a:r>
              <a:rPr lang="en-US" sz="2400"/>
              <a:t>Eventually a </a:t>
            </a:r>
            <a:r>
              <a:rPr lang="en-US" sz="2400" err="1"/>
              <a:t>SuC</a:t>
            </a:r>
            <a:r>
              <a:rPr lang="en-US" sz="2400"/>
              <a:t> was developed with appropriate zoning and a detailed risk assessment</a:t>
            </a:r>
          </a:p>
          <a:p>
            <a:pPr marL="342900" indent="-342900">
              <a:buFontTx/>
              <a:buChar char="-"/>
            </a:pPr>
            <a:r>
              <a:rPr lang="en-US" sz="2400"/>
              <a:t>TS 50701 covers similar process</a:t>
            </a:r>
          </a:p>
        </p:txBody>
      </p:sp>
    </p:spTree>
    <p:extLst>
      <p:ext uri="{BB962C8B-B14F-4D97-AF65-F5344CB8AC3E}">
        <p14:creationId xmlns:p14="http://schemas.microsoft.com/office/powerpoint/2010/main" val="163950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017E2-483F-F29B-90E2-BC067DEA5E55}"/>
              </a:ext>
            </a:extLst>
          </p:cNvPr>
          <p:cNvSpPr>
            <a:spLocks noGrp="1"/>
          </p:cNvSpPr>
          <p:nvPr>
            <p:ph type="title"/>
          </p:nvPr>
        </p:nvSpPr>
        <p:spPr/>
        <p:txBody>
          <a:bodyPr/>
          <a:lstStyle/>
          <a:p>
            <a:r>
              <a:rPr lang="en-US" dirty="0"/>
              <a:t>Case Study – CBTC Upgrade</a:t>
            </a:r>
          </a:p>
        </p:txBody>
      </p:sp>
      <p:sp>
        <p:nvSpPr>
          <p:cNvPr id="10" name="Content Placeholder 1">
            <a:extLst>
              <a:ext uri="{FF2B5EF4-FFF2-40B4-BE49-F238E27FC236}">
                <a16:creationId xmlns:a16="http://schemas.microsoft.com/office/drawing/2014/main" id="{4618BDF3-D63D-0C15-752C-8C3A3039DB27}"/>
              </a:ext>
            </a:extLst>
          </p:cNvPr>
          <p:cNvSpPr txBox="1">
            <a:spLocks/>
          </p:cNvSpPr>
          <p:nvPr/>
        </p:nvSpPr>
        <p:spPr>
          <a:xfrm>
            <a:off x="202679" y="1039283"/>
            <a:ext cx="5740921" cy="4779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sz="2400"/>
              <a:t>Eventually Risks were captured and were ranked with the associated acceptance level</a:t>
            </a:r>
          </a:p>
          <a:p>
            <a:pPr marL="342900" indent="-342900">
              <a:buFontTx/>
              <a:buChar char="-"/>
            </a:pPr>
            <a:r>
              <a:rPr lang="en-US" sz="2400"/>
              <a:t>Generally anything with a severity greater than 12 were deemed unacceptable risks that required design mitigation</a:t>
            </a:r>
          </a:p>
          <a:p>
            <a:pPr marL="342900" indent="-342900">
              <a:buFontTx/>
              <a:buChar char="-"/>
            </a:pPr>
            <a:r>
              <a:rPr lang="en-US" sz="2400"/>
              <a:t>The table to the right shows the classification of risks</a:t>
            </a:r>
          </a:p>
          <a:p>
            <a:pPr marL="342900" indent="-342900">
              <a:buFontTx/>
              <a:buChar char="-"/>
            </a:pPr>
            <a:endParaRPr lang="en-US" sz="2400"/>
          </a:p>
        </p:txBody>
      </p:sp>
      <p:graphicFrame>
        <p:nvGraphicFramePr>
          <p:cNvPr id="7" name="Table 6">
            <a:extLst>
              <a:ext uri="{FF2B5EF4-FFF2-40B4-BE49-F238E27FC236}">
                <a16:creationId xmlns:a16="http://schemas.microsoft.com/office/drawing/2014/main" id="{4084D0CF-A715-48C3-D060-177C32A977E4}"/>
              </a:ext>
            </a:extLst>
          </p:cNvPr>
          <p:cNvGraphicFramePr>
            <a:graphicFrameLocks noGrp="1"/>
          </p:cNvGraphicFramePr>
          <p:nvPr>
            <p:extLst>
              <p:ext uri="{D42A27DB-BD31-4B8C-83A1-F6EECF244321}">
                <p14:modId xmlns:p14="http://schemas.microsoft.com/office/powerpoint/2010/main" val="3139364527"/>
              </p:ext>
            </p:extLst>
          </p:nvPr>
        </p:nvGraphicFramePr>
        <p:xfrm>
          <a:off x="6454140" y="1039283"/>
          <a:ext cx="5532007" cy="2150112"/>
        </p:xfrm>
        <a:graphic>
          <a:graphicData uri="http://schemas.openxmlformats.org/drawingml/2006/table">
            <a:tbl>
              <a:tblPr firstRow="1" firstCol="1" bandRow="1">
                <a:tableStyleId>{5C22544A-7EE6-4342-B048-85BDC9FD1C3A}</a:tableStyleId>
              </a:tblPr>
              <a:tblGrid>
                <a:gridCol w="954824">
                  <a:extLst>
                    <a:ext uri="{9D8B030D-6E8A-4147-A177-3AD203B41FA5}">
                      <a16:colId xmlns:a16="http://schemas.microsoft.com/office/drawing/2014/main" val="3091426444"/>
                    </a:ext>
                  </a:extLst>
                </a:gridCol>
                <a:gridCol w="1306660">
                  <a:extLst>
                    <a:ext uri="{9D8B030D-6E8A-4147-A177-3AD203B41FA5}">
                      <a16:colId xmlns:a16="http://schemas.microsoft.com/office/drawing/2014/main" val="3733534394"/>
                    </a:ext>
                  </a:extLst>
                </a:gridCol>
                <a:gridCol w="3270523">
                  <a:extLst>
                    <a:ext uri="{9D8B030D-6E8A-4147-A177-3AD203B41FA5}">
                      <a16:colId xmlns:a16="http://schemas.microsoft.com/office/drawing/2014/main" val="2229982058"/>
                    </a:ext>
                  </a:extLst>
                </a:gridCol>
              </a:tblGrid>
              <a:tr h="256540">
                <a:tc>
                  <a:txBody>
                    <a:bodyPr/>
                    <a:lstStyle/>
                    <a:p>
                      <a:pPr marL="0" marR="0" algn="ctr">
                        <a:lnSpc>
                          <a:spcPts val="1400"/>
                        </a:lnSpc>
                        <a:spcBef>
                          <a:spcPts val="700"/>
                        </a:spcBef>
                        <a:spcAft>
                          <a:spcPts val="0"/>
                        </a:spcAft>
                      </a:pPr>
                      <a:r>
                        <a:rPr lang="en-AU" sz="1000">
                          <a:effectLst/>
                        </a:rPr>
                        <a:t>Severity</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1000">
                          <a:effectLst/>
                        </a:rPr>
                        <a:t>Threshold Level</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700"/>
                        </a:spcBef>
                        <a:spcAft>
                          <a:spcPts val="0"/>
                        </a:spcAft>
                      </a:pPr>
                      <a:r>
                        <a:rPr lang="en-AU" sz="1000">
                          <a:effectLst/>
                        </a:rPr>
                        <a:t>Risk Acceptance</a:t>
                      </a:r>
                      <a:endParaRPr lang="en-US"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6914153"/>
                  </a:ext>
                </a:extLst>
              </a:tr>
              <a:tr h="158750">
                <a:tc>
                  <a:txBody>
                    <a:bodyPr/>
                    <a:lstStyle/>
                    <a:p>
                      <a:pPr marL="0" marR="0" algn="ctr">
                        <a:lnSpc>
                          <a:spcPts val="1400"/>
                        </a:lnSpc>
                        <a:spcBef>
                          <a:spcPts val="700"/>
                        </a:spcBef>
                        <a:spcAft>
                          <a:spcPts val="0"/>
                        </a:spcAft>
                      </a:pPr>
                      <a:r>
                        <a:rPr lang="en-AU" sz="1000">
                          <a:effectLst/>
                        </a:rPr>
                        <a:t>&gt; 12</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R1</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Unacceptable: risks at this level must be eliminated through design. </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3294502132"/>
                  </a:ext>
                </a:extLst>
              </a:tr>
              <a:tr h="158750">
                <a:tc>
                  <a:txBody>
                    <a:bodyPr/>
                    <a:lstStyle/>
                    <a:p>
                      <a:pPr marL="0" marR="0" algn="ctr">
                        <a:lnSpc>
                          <a:spcPts val="1400"/>
                        </a:lnSpc>
                        <a:spcBef>
                          <a:spcPts val="700"/>
                        </a:spcBef>
                        <a:spcAft>
                          <a:spcPts val="0"/>
                        </a:spcAft>
                      </a:pPr>
                      <a:r>
                        <a:rPr lang="en-AU" sz="1000">
                          <a:effectLst/>
                        </a:rPr>
                        <a:t>9 - 12</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R2</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Generally undesirable: action plans should be developed to reduce risk to a lower level.  </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4278727705"/>
                  </a:ext>
                </a:extLst>
              </a:tr>
              <a:tr h="163830">
                <a:tc>
                  <a:txBody>
                    <a:bodyPr/>
                    <a:lstStyle/>
                    <a:p>
                      <a:pPr marL="0" marR="0" algn="ctr">
                        <a:lnSpc>
                          <a:spcPts val="1400"/>
                        </a:lnSpc>
                        <a:spcBef>
                          <a:spcPts val="700"/>
                        </a:spcBef>
                        <a:spcAft>
                          <a:spcPts val="0"/>
                        </a:spcAft>
                      </a:pPr>
                      <a:r>
                        <a:rPr lang="en-AU" sz="1000">
                          <a:effectLst/>
                        </a:rPr>
                        <a:t>5 - 8</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R3</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Generally undesirable: action plans should be developed to reduce risk to a lower level.  </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2056588426"/>
                  </a:ext>
                </a:extLst>
              </a:tr>
              <a:tr h="153035">
                <a:tc>
                  <a:txBody>
                    <a:bodyPr/>
                    <a:lstStyle/>
                    <a:p>
                      <a:pPr marL="0" marR="0" algn="ctr">
                        <a:lnSpc>
                          <a:spcPts val="1400"/>
                        </a:lnSpc>
                        <a:spcBef>
                          <a:spcPts val="700"/>
                        </a:spcBef>
                        <a:spcAft>
                          <a:spcPts val="0"/>
                        </a:spcAft>
                      </a:pPr>
                      <a:r>
                        <a:rPr lang="en-AU" sz="1000">
                          <a:effectLst/>
                        </a:rPr>
                        <a:t>0 - 4</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R4</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nchor="ctr"/>
                </a:tc>
                <a:tc>
                  <a:txBody>
                    <a:bodyPr/>
                    <a:lstStyle/>
                    <a:p>
                      <a:pPr marL="0" marR="0" algn="ctr">
                        <a:lnSpc>
                          <a:spcPts val="1400"/>
                        </a:lnSpc>
                        <a:spcBef>
                          <a:spcPts val="700"/>
                        </a:spcBef>
                        <a:spcAft>
                          <a:spcPts val="0"/>
                        </a:spcAft>
                      </a:pPr>
                      <a:r>
                        <a:rPr lang="en-AU" sz="1000">
                          <a:effectLst/>
                        </a:rPr>
                        <a:t>Tolerable: severity is sufficiently low with current mitigations in place. Mitigations should be recorded in register, but further response should not be prioritised. Costs of further action should not outweigh any benefits gained from further severity reduction.</a:t>
                      </a:r>
                      <a:endParaRPr lang="en-US" sz="1000">
                        <a:effectLst/>
                        <a:latin typeface="Arial" panose="020B0604020202020204" pitchFamily="34"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a16="http://schemas.microsoft.com/office/drawing/2014/main" val="657479813"/>
                  </a:ext>
                </a:extLst>
              </a:tr>
            </a:tbl>
          </a:graphicData>
        </a:graphic>
      </p:graphicFrame>
    </p:spTree>
    <p:extLst>
      <p:ext uri="{BB962C8B-B14F-4D97-AF65-F5344CB8AC3E}">
        <p14:creationId xmlns:p14="http://schemas.microsoft.com/office/powerpoint/2010/main" val="3327588334"/>
      </p:ext>
    </p:extLst>
  </p:cSld>
  <p:clrMapOvr>
    <a:masterClrMapping/>
  </p:clrMapOvr>
</p:sld>
</file>

<file path=ppt/theme/theme1.xml><?xml version="1.0" encoding="utf-8"?>
<a:theme xmlns:a="http://schemas.openxmlformats.org/drawingml/2006/main" name="Unified Master V1">
  <a:themeElements>
    <a:clrScheme name="AECOM">
      <a:dk1>
        <a:srgbClr val="000000"/>
      </a:dk1>
      <a:lt1>
        <a:srgbClr val="FFFFFF"/>
      </a:lt1>
      <a:dk2>
        <a:srgbClr val="00353E"/>
      </a:dk2>
      <a:lt2>
        <a:srgbClr val="DAD8CC"/>
      </a:lt2>
      <a:accent1>
        <a:srgbClr val="008768"/>
      </a:accent1>
      <a:accent2>
        <a:srgbClr val="AECC53"/>
      </a:accent2>
      <a:accent3>
        <a:srgbClr val="009A9B"/>
      </a:accent3>
      <a:accent4>
        <a:srgbClr val="FFCE00"/>
      </a:accent4>
      <a:accent5>
        <a:srgbClr val="E52713"/>
      </a:accent5>
      <a:accent6>
        <a:srgbClr val="C70C6F"/>
      </a:accent6>
      <a:hlink>
        <a:srgbClr val="008768"/>
      </a:hlink>
      <a:folHlink>
        <a:srgbClr val="0087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250321.potx" id="{DF930045-4EFE-46D8-A9C5-BA127E181028}" vid="{EF6B3C67-CE00-4ED3-85D7-07F72A1D43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24e5c1-f105-4bf3-8392-07c48f7e956d">
      <Terms xmlns="http://schemas.microsoft.com/office/infopath/2007/PartnerControls"/>
    </lcf76f155ced4ddcb4097134ff3c332f>
    <TaxCatchAll xmlns="5049f8eb-3086-4dad-8dfa-deeaf3458b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5B18A6CC496C4EB6D00C7F108B1CE2" ma:contentTypeVersion="11" ma:contentTypeDescription="Create a new document." ma:contentTypeScope="" ma:versionID="3bdab31c924b60b6821cf2a9d50c9d4b">
  <xsd:schema xmlns:xsd="http://www.w3.org/2001/XMLSchema" xmlns:xs="http://www.w3.org/2001/XMLSchema" xmlns:p="http://schemas.microsoft.com/office/2006/metadata/properties" xmlns:ns2="4024e5c1-f105-4bf3-8392-07c48f7e956d" xmlns:ns3="5049f8eb-3086-4dad-8dfa-deeaf3458b08" targetNamespace="http://schemas.microsoft.com/office/2006/metadata/properties" ma:root="true" ma:fieldsID="8b8a21513abb514da7bde073411ddc79" ns2:_="" ns3:_="">
    <xsd:import namespace="4024e5c1-f105-4bf3-8392-07c48f7e956d"/>
    <xsd:import namespace="5049f8eb-3086-4dad-8dfa-deeaf3458b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4e5c1-f105-4bf3-8392-07c48f7e9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5bdcfac-3cee-4e80-852e-164a48446b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49f8eb-3086-4dad-8dfa-deeaf3458b0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2734db-913b-46ca-bf7d-099b25ae21c4}" ma:internalName="TaxCatchAll" ma:showField="CatchAllData" ma:web="5049f8eb-3086-4dad-8dfa-deeaf3458b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6BAA2-0C27-4FD7-81BB-F13AF75C5E43}">
  <ds:schemaRefs>
    <ds:schemaRef ds:uri="b089ec11-f02f-4025-a499-aa2e99744f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740C35-3900-49EE-A9B7-A080E42EA517}"/>
</file>

<file path=customXml/itemProps3.xml><?xml version="1.0" encoding="utf-8"?>
<ds:datastoreItem xmlns:ds="http://schemas.openxmlformats.org/officeDocument/2006/customXml" ds:itemID="{197BC35A-9309-4C4D-8D0F-704B7C98EE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184</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System Font</vt:lpstr>
      <vt:lpstr>Unified Master V1</vt:lpstr>
      <vt:lpstr>PowerPoint Presentation</vt:lpstr>
      <vt:lpstr>Cyber Security Risk Assessment framework for OT Systems</vt:lpstr>
      <vt:lpstr>Risk Assessment Lifecycle</vt:lpstr>
      <vt:lpstr>Cyber Security Assurance Process Flow</vt:lpstr>
      <vt:lpstr>Greenfield vs Brownfield Projects</vt:lpstr>
      <vt:lpstr>Case Study – CBTC Upgrade</vt:lpstr>
      <vt:lpstr>Case Study – CBTC Upgrade</vt:lpstr>
      <vt:lpstr>Case Study – CBTC Upgrade</vt:lpstr>
      <vt:lpstr>Case Study – CBTC Upgrade</vt:lpstr>
      <vt:lpstr>Case Study – CBTC Upgrade</vt:lpstr>
      <vt:lpstr>Case Study – CBTC Upgrade</vt:lpstr>
      <vt:lpstr>Case Study – Traction Power Substation (TPS) Vulnerability Assessment</vt:lpstr>
      <vt:lpstr>Case Study – Traction Power Substation (TPS) Vulnerability Assessment</vt:lpstr>
      <vt:lpstr>Case Study – Traction Power Substation (TPS) Vulnerability Assessment</vt:lpstr>
      <vt:lpstr>Case Study – Traction Power Substation (TPS) Vulnerability Assessment</vt:lpstr>
      <vt:lpstr>Case Studies – 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Candarini, Anthony</dc:creator>
  <cp:lastModifiedBy>Mann, Manpreet</cp:lastModifiedBy>
  <cp:revision>1</cp:revision>
  <dcterms:created xsi:type="dcterms:W3CDTF">2021-06-07T21:55:57Z</dcterms:created>
  <dcterms:modified xsi:type="dcterms:W3CDTF">2024-10-21T01:21:43Z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0x0101002E5B18A6CC496C4EB6D00C7F108B1CE2</vt:lpwstr>
  </property>
</Properties>
</file>