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 id="2147483704" r:id="rId6"/>
    <p:sldMasterId id="2147483729" r:id="rId7"/>
  </p:sldMasterIdLst>
  <p:notesMasterIdLst>
    <p:notesMasterId r:id="rId28"/>
  </p:notesMasterIdLst>
  <p:sldIdLst>
    <p:sldId id="2147375079" r:id="rId8"/>
    <p:sldId id="2147374815" r:id="rId9"/>
    <p:sldId id="2147375071" r:id="rId10"/>
    <p:sldId id="2147471379" r:id="rId11"/>
    <p:sldId id="2147138322" r:id="rId12"/>
    <p:sldId id="2147471383" r:id="rId13"/>
    <p:sldId id="2147471384" r:id="rId14"/>
    <p:sldId id="2147471385" r:id="rId15"/>
    <p:sldId id="2147471386" r:id="rId16"/>
    <p:sldId id="2147375087" r:id="rId17"/>
    <p:sldId id="2147471388" r:id="rId18"/>
    <p:sldId id="2147471389" r:id="rId19"/>
    <p:sldId id="2147375062" r:id="rId20"/>
    <p:sldId id="2147375059" r:id="rId21"/>
    <p:sldId id="2147375080" r:id="rId22"/>
    <p:sldId id="2147471380" r:id="rId23"/>
    <p:sldId id="2147471387" r:id="rId24"/>
    <p:sldId id="2147471382" r:id="rId25"/>
    <p:sldId id="2147375065" r:id="rId26"/>
    <p:sldId id="21474713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3" autoAdjust="0"/>
    <p:restoredTop sz="92066" autoAdjust="0"/>
  </p:normalViewPr>
  <p:slideViewPr>
    <p:cSldViewPr snapToGrid="0">
      <p:cViewPr varScale="1">
        <p:scale>
          <a:sx n="63" d="100"/>
          <a:sy n="63" d="100"/>
        </p:scale>
        <p:origin x="10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3A983-B541-483A-ADF9-A96EF7BB06CA}"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5B20E-6E8A-4EA8-8E23-D26A4D6B9F62}" type="slidenum">
              <a:rPr lang="en-US" smtClean="0"/>
              <a:t>‹#›</a:t>
            </a:fld>
            <a:endParaRPr lang="en-US"/>
          </a:p>
        </p:txBody>
      </p:sp>
    </p:spTree>
    <p:extLst>
      <p:ext uri="{BB962C8B-B14F-4D97-AF65-F5344CB8AC3E}">
        <p14:creationId xmlns:p14="http://schemas.microsoft.com/office/powerpoint/2010/main" val="2477871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Rail assets are not easy to protect.  The list of systems involved in providing services is extremely large.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80BBD-6B60-B84C-9C1C-D560CE898F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80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5FFF5B-55AF-4AB1-AE66-0B93A5B0BF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207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5B20E-6E8A-4EA8-8E23-D26A4D6B9F62}" type="slidenum">
              <a:rPr lang="en-US" smtClean="0"/>
              <a:t>16</a:t>
            </a:fld>
            <a:endParaRPr lang="en-US"/>
          </a:p>
        </p:txBody>
      </p:sp>
    </p:spTree>
    <p:extLst>
      <p:ext uri="{BB962C8B-B14F-4D97-AF65-F5344CB8AC3E}">
        <p14:creationId xmlns:p14="http://schemas.microsoft.com/office/powerpoint/2010/main" val="304678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US" sz="1200" dirty="0">
                <a:effectLst/>
                <a:latin typeface="Calibri" panose="020F0502020204030204" pitchFamily="34" charset="0"/>
                <a:ea typeface="Yu Mincho" panose="02020400000000000000" pitchFamily="18" charset="-128"/>
                <a:cs typeface="Times New Roman" panose="02020603050405020304" pitchFamily="18" charset="0"/>
              </a:rPr>
              <a:t>5 actions to fortify your human firewall</a:t>
            </a:r>
          </a:p>
          <a:p>
            <a:pPr marL="0" marR="0" lvl="0"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sz="12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dirty="0"/>
              <a:t>Image: Getty/Gartner Brand Center</a:t>
            </a:r>
          </a:p>
          <a:p>
            <a:endParaRPr lang="en-US" dirty="0"/>
          </a:p>
        </p:txBody>
      </p:sp>
    </p:spTree>
    <p:extLst>
      <p:ext uri="{BB962C8B-B14F-4D97-AF65-F5344CB8AC3E}">
        <p14:creationId xmlns:p14="http://schemas.microsoft.com/office/powerpoint/2010/main" val="80804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104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731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469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959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498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panose="020F0502020204030203" pitchFamily="34"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Tree>
    <p:extLst>
      <p:ext uri="{BB962C8B-B14F-4D97-AF65-F5344CB8AC3E}">
        <p14:creationId xmlns:p14="http://schemas.microsoft.com/office/powerpoint/2010/main" val="3469263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governance, </a:t>
            </a:r>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panose="020F0502020204030203" pitchFamily="34"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Tree>
    <p:extLst>
      <p:ext uri="{BB962C8B-B14F-4D97-AF65-F5344CB8AC3E}">
        <p14:creationId xmlns:p14="http://schemas.microsoft.com/office/powerpoint/2010/main" val="3714476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5DF2-3AA6-478C-ACB4-21A46E75A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D7E94B-6BE3-45A9-AAAD-3BD0D8A5D3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5E4AB5-2B13-4412-B565-F7F241106373}"/>
              </a:ext>
            </a:extLst>
          </p:cNvPr>
          <p:cNvSpPr>
            <a:spLocks noGrp="1"/>
          </p:cNvSpPr>
          <p:nvPr>
            <p:ph type="dt" sz="half" idx="10"/>
          </p:nvPr>
        </p:nvSpPr>
        <p:spPr/>
        <p:txBody>
          <a:bodyPr/>
          <a:lstStyle/>
          <a:p>
            <a:fld id="{33F676D9-9663-4527-A250-33BD30B7A255}" type="datetime1">
              <a:rPr lang="en-US" smtClean="0"/>
              <a:t>10/23/2024</a:t>
            </a:fld>
            <a:endParaRPr lang="en-US" dirty="0"/>
          </a:p>
        </p:txBody>
      </p:sp>
      <p:sp>
        <p:nvSpPr>
          <p:cNvPr id="5" name="Footer Placeholder 4">
            <a:extLst>
              <a:ext uri="{FF2B5EF4-FFF2-40B4-BE49-F238E27FC236}">
                <a16:creationId xmlns:a16="http://schemas.microsoft.com/office/drawing/2014/main" id="{5249C70F-7DCA-47C2-BF56-DC7F4D173EE0}"/>
              </a:ext>
            </a:extLst>
          </p:cNvPr>
          <p:cNvSpPr>
            <a:spLocks noGrp="1"/>
          </p:cNvSpPr>
          <p:nvPr>
            <p:ph type="ftr" sz="quarter" idx="11"/>
          </p:nvPr>
        </p:nvSpPr>
        <p:spPr/>
        <p:txBody>
          <a:bodyPr/>
          <a:lstStyle/>
          <a:p>
            <a:r>
              <a:rPr lang="en-US"/>
              <a:t>Copyright</a:t>
            </a:r>
            <a:endParaRPr lang="en-US" dirty="0"/>
          </a:p>
        </p:txBody>
      </p:sp>
      <p:sp>
        <p:nvSpPr>
          <p:cNvPr id="6" name="Slide Number Placeholder 5">
            <a:extLst>
              <a:ext uri="{FF2B5EF4-FFF2-40B4-BE49-F238E27FC236}">
                <a16:creationId xmlns:a16="http://schemas.microsoft.com/office/drawing/2014/main" id="{091551D7-0982-43F5-8900-39340E3E41F8}"/>
              </a:ext>
            </a:extLst>
          </p:cNvPr>
          <p:cNvSpPr>
            <a:spLocks noGrp="1"/>
          </p:cNvSpPr>
          <p:nvPr>
            <p:ph type="sldNum" sz="quarter" idx="12"/>
          </p:nvPr>
        </p:nvSpPr>
        <p:spPr/>
        <p:txBody>
          <a:bodyPr/>
          <a:lstStyle/>
          <a:p>
            <a:fld id="{172529C3-59FC-47CD-AD20-E76A0A50D4F9}" type="slidenum">
              <a:rPr lang="en-US" smtClean="0"/>
              <a:t>‹#›</a:t>
            </a:fld>
            <a:endParaRPr lang="en-US" dirty="0"/>
          </a:p>
        </p:txBody>
      </p:sp>
    </p:spTree>
    <p:extLst>
      <p:ext uri="{BB962C8B-B14F-4D97-AF65-F5344CB8AC3E}">
        <p14:creationId xmlns:p14="http://schemas.microsoft.com/office/powerpoint/2010/main" val="395258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AC30F8-DD7D-4E56-94A6-CA75DD8A2A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96EAC3-27F1-4E02-95AF-AFC1E4F82B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6680E-C42B-4E76-8159-75DD21396B82}"/>
              </a:ext>
            </a:extLst>
          </p:cNvPr>
          <p:cNvSpPr>
            <a:spLocks noGrp="1"/>
          </p:cNvSpPr>
          <p:nvPr>
            <p:ph type="dt" sz="half" idx="10"/>
          </p:nvPr>
        </p:nvSpPr>
        <p:spPr/>
        <p:txBody>
          <a:bodyPr/>
          <a:lstStyle/>
          <a:p>
            <a:fld id="{D49DB5B5-BE6D-4DFF-8E8B-644314A93A88}" type="datetime1">
              <a:rPr lang="en-US" smtClean="0"/>
              <a:t>10/23/2024</a:t>
            </a:fld>
            <a:endParaRPr lang="en-US" dirty="0"/>
          </a:p>
        </p:txBody>
      </p:sp>
      <p:sp>
        <p:nvSpPr>
          <p:cNvPr id="5" name="Footer Placeholder 4">
            <a:extLst>
              <a:ext uri="{FF2B5EF4-FFF2-40B4-BE49-F238E27FC236}">
                <a16:creationId xmlns:a16="http://schemas.microsoft.com/office/drawing/2014/main" id="{C804AC3D-BA18-4023-AD38-056194B45E72}"/>
              </a:ext>
            </a:extLst>
          </p:cNvPr>
          <p:cNvSpPr>
            <a:spLocks noGrp="1"/>
          </p:cNvSpPr>
          <p:nvPr>
            <p:ph type="ftr" sz="quarter" idx="11"/>
          </p:nvPr>
        </p:nvSpPr>
        <p:spPr/>
        <p:txBody>
          <a:bodyPr/>
          <a:lstStyle/>
          <a:p>
            <a:r>
              <a:rPr lang="en-US"/>
              <a:t>Copyright</a:t>
            </a:r>
            <a:endParaRPr lang="en-US" dirty="0"/>
          </a:p>
        </p:txBody>
      </p:sp>
      <p:sp>
        <p:nvSpPr>
          <p:cNvPr id="6" name="Slide Number Placeholder 5">
            <a:extLst>
              <a:ext uri="{FF2B5EF4-FFF2-40B4-BE49-F238E27FC236}">
                <a16:creationId xmlns:a16="http://schemas.microsoft.com/office/drawing/2014/main" id="{15173F6D-D7EC-436A-9827-6C2A34EEA066}"/>
              </a:ext>
            </a:extLst>
          </p:cNvPr>
          <p:cNvSpPr>
            <a:spLocks noGrp="1"/>
          </p:cNvSpPr>
          <p:nvPr>
            <p:ph type="sldNum" sz="quarter" idx="12"/>
          </p:nvPr>
        </p:nvSpPr>
        <p:spPr/>
        <p:txBody>
          <a:bodyPr/>
          <a:lstStyle/>
          <a:p>
            <a:fld id="{172529C3-59FC-47CD-AD20-E76A0A50D4F9}" type="slidenum">
              <a:rPr lang="en-US" smtClean="0"/>
              <a:t>‹#›</a:t>
            </a:fld>
            <a:endParaRPr lang="en-US" dirty="0"/>
          </a:p>
        </p:txBody>
      </p:sp>
    </p:spTree>
    <p:extLst>
      <p:ext uri="{BB962C8B-B14F-4D97-AF65-F5344CB8AC3E}">
        <p14:creationId xmlns:p14="http://schemas.microsoft.com/office/powerpoint/2010/main" val="328469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391885" y="1263797"/>
            <a:ext cx="5627915" cy="4351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63797"/>
            <a:ext cx="5596246" cy="4351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p>
        </p:txBody>
      </p:sp>
      <p:sp>
        <p:nvSpPr>
          <p:cNvPr id="12"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dirty="0"/>
          </a:p>
        </p:txBody>
      </p:sp>
    </p:spTree>
    <p:extLst>
      <p:ext uri="{BB962C8B-B14F-4D97-AF65-F5344CB8AC3E}">
        <p14:creationId xmlns:p14="http://schemas.microsoft.com/office/powerpoint/2010/main" val="1748608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p>
        </p:txBody>
      </p:sp>
      <p:sp>
        <p:nvSpPr>
          <p:cNvPr id="9"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dirty="0"/>
          </a:p>
        </p:txBody>
      </p:sp>
    </p:spTree>
    <p:extLst>
      <p:ext uri="{BB962C8B-B14F-4D97-AF65-F5344CB8AC3E}">
        <p14:creationId xmlns:p14="http://schemas.microsoft.com/office/powerpoint/2010/main" val="2192564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Tit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0A082C7-4A81-5F45-A0E0-33FB79063E3A}"/>
              </a:ext>
            </a:extLst>
          </p:cNvPr>
          <p:cNvSpPr>
            <a:spLocks noGrp="1"/>
          </p:cNvSpPr>
          <p:nvPr>
            <p:ph type="title"/>
          </p:nvPr>
        </p:nvSpPr>
        <p:spPr>
          <a:xfrm>
            <a:off x="304800" y="266231"/>
            <a:ext cx="11710988" cy="609601"/>
          </a:xfrm>
          <a:prstGeom prst="rect">
            <a:avLst/>
          </a:prstGeom>
        </p:spPr>
        <p:txBody>
          <a:bodyPr vert="horz" lIns="91440" tIns="45720" rIns="91440" bIns="45720" rtlCol="0" anchor="ctr">
            <a:normAutofit/>
          </a:bodyPr>
          <a:lstStyle>
            <a:lvl1pPr algn="ctr">
              <a:defRPr sz="2000" b="1" i="0">
                <a:latin typeface="IBM Plex Sans SmBld" panose="020B0503050000000000" pitchFamily="34" charset="77"/>
              </a:defRPr>
            </a:lvl1pPr>
          </a:lstStyle>
          <a:p>
            <a:r>
              <a:rPr lang="en-US"/>
              <a:t>Click to edit Master title style</a:t>
            </a:r>
          </a:p>
        </p:txBody>
      </p:sp>
    </p:spTree>
    <p:extLst>
      <p:ext uri="{BB962C8B-B14F-4D97-AF65-F5344CB8AC3E}">
        <p14:creationId xmlns:p14="http://schemas.microsoft.com/office/powerpoint/2010/main" val="2795754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609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470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defTabSz="730642" fontAlgn="base">
              <a:spcBef>
                <a:spcPct val="0"/>
              </a:spcBef>
              <a:spcAft>
                <a:spcPct val="0"/>
              </a:spcAft>
              <a:defRPr b="1">
                <a:latin typeface="Arial" charset="0"/>
              </a:defRPr>
            </a:lvl1pPr>
          </a:lstStyle>
          <a:p>
            <a:pPr>
              <a:defRPr/>
            </a:pPr>
            <a:fld id="{C75D1ABE-7F50-4603-8D94-55BA8DD777EA}" type="datetime1">
              <a:rPr lang="en-US" smtClean="0"/>
              <a:t>10/23/2024</a:t>
            </a:fld>
            <a:endParaRPr lang="en-US" dirty="0"/>
          </a:p>
        </p:txBody>
      </p:sp>
      <p:sp>
        <p:nvSpPr>
          <p:cNvPr id="5" name="Footer Placeholder 4"/>
          <p:cNvSpPr>
            <a:spLocks noGrp="1"/>
          </p:cNvSpPr>
          <p:nvPr>
            <p:ph type="ftr" sz="quarter" idx="11"/>
          </p:nvPr>
        </p:nvSpPr>
        <p:spPr/>
        <p:txBody>
          <a:bodyPr/>
          <a:lstStyle>
            <a:lvl1pPr defTabSz="730642" fontAlgn="base">
              <a:spcBef>
                <a:spcPct val="0"/>
              </a:spcBef>
              <a:spcAft>
                <a:spcPct val="0"/>
              </a:spcAft>
              <a:defRPr b="1">
                <a:latin typeface="Arial" charset="0"/>
              </a:defRPr>
            </a:lvl1pPr>
          </a:lstStyle>
          <a:p>
            <a:pPr>
              <a:defRPr/>
            </a:pPr>
            <a:r>
              <a:rPr lang="en-US"/>
              <a:t>Copyright</a:t>
            </a:r>
            <a:endParaRPr lang="en-US" dirty="0"/>
          </a:p>
        </p:txBody>
      </p:sp>
      <p:sp>
        <p:nvSpPr>
          <p:cNvPr id="6" name="Slide Number Placeholder 5"/>
          <p:cNvSpPr>
            <a:spLocks noGrp="1"/>
          </p:cNvSpPr>
          <p:nvPr>
            <p:ph type="sldNum" sz="quarter" idx="12"/>
          </p:nvPr>
        </p:nvSpPr>
        <p:spPr/>
        <p:txBody>
          <a:bodyPr/>
          <a:lstStyle>
            <a:lvl1pPr defTabSz="730642" fontAlgn="base">
              <a:spcBef>
                <a:spcPct val="0"/>
              </a:spcBef>
              <a:spcAft>
                <a:spcPct val="0"/>
              </a:spcAft>
              <a:defRPr b="1">
                <a:latin typeface="Arial" charset="0"/>
              </a:defRPr>
            </a:lvl1pPr>
          </a:lstStyle>
          <a:p>
            <a:pPr>
              <a:defRPr/>
            </a:pPr>
            <a:fld id="{740973DE-305F-4DA0-B653-16D9FAC70F49}" type="slidenum">
              <a:rPr lang="en-US"/>
              <a:pPr>
                <a:defRPr/>
              </a:pPr>
              <a:t>‹#›</a:t>
            </a:fld>
            <a:endParaRPr lang="en-US" dirty="0"/>
          </a:p>
        </p:txBody>
      </p:sp>
    </p:spTree>
    <p:extLst>
      <p:ext uri="{BB962C8B-B14F-4D97-AF65-F5344CB8AC3E}">
        <p14:creationId xmlns:p14="http://schemas.microsoft.com/office/powerpoint/2010/main" val="65758054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defTabSz="730671" fontAlgn="base">
              <a:spcBef>
                <a:spcPct val="0"/>
              </a:spcBef>
              <a:spcAft>
                <a:spcPct val="0"/>
              </a:spcAft>
              <a:defRPr b="1">
                <a:latin typeface="Arial" charset="0"/>
              </a:defRPr>
            </a:lvl1pPr>
          </a:lstStyle>
          <a:p>
            <a:pPr>
              <a:defRPr/>
            </a:pPr>
            <a:fld id="{E00B4947-F494-469D-8BDA-46F5773CF6D1}" type="datetime1">
              <a:rPr lang="en-US" smtClean="0"/>
              <a:t>10/23/2024</a:t>
            </a:fld>
            <a:endParaRPr lang="en-US" dirty="0"/>
          </a:p>
        </p:txBody>
      </p:sp>
      <p:sp>
        <p:nvSpPr>
          <p:cNvPr id="5" name="Footer Placeholder 4"/>
          <p:cNvSpPr>
            <a:spLocks noGrp="1"/>
          </p:cNvSpPr>
          <p:nvPr>
            <p:ph type="ftr" sz="quarter" idx="11"/>
          </p:nvPr>
        </p:nvSpPr>
        <p:spPr/>
        <p:txBody>
          <a:bodyPr/>
          <a:lstStyle>
            <a:lvl1pPr defTabSz="730671" fontAlgn="base">
              <a:spcBef>
                <a:spcPct val="0"/>
              </a:spcBef>
              <a:spcAft>
                <a:spcPct val="0"/>
              </a:spcAft>
              <a:defRPr b="1">
                <a:latin typeface="Arial" charset="0"/>
              </a:defRPr>
            </a:lvl1pPr>
          </a:lstStyle>
          <a:p>
            <a:pPr>
              <a:defRPr/>
            </a:pPr>
            <a:r>
              <a:rPr lang="en-US"/>
              <a:t>Copyright</a:t>
            </a:r>
            <a:endParaRPr lang="en-US" dirty="0"/>
          </a:p>
        </p:txBody>
      </p:sp>
      <p:sp>
        <p:nvSpPr>
          <p:cNvPr id="6" name="Slide Number Placeholder 5"/>
          <p:cNvSpPr>
            <a:spLocks noGrp="1"/>
          </p:cNvSpPr>
          <p:nvPr>
            <p:ph type="sldNum" sz="quarter" idx="12"/>
          </p:nvPr>
        </p:nvSpPr>
        <p:spPr/>
        <p:txBody>
          <a:bodyPr/>
          <a:lstStyle>
            <a:lvl1pPr defTabSz="730671" fontAlgn="base">
              <a:spcBef>
                <a:spcPct val="0"/>
              </a:spcBef>
              <a:spcAft>
                <a:spcPct val="0"/>
              </a:spcAft>
              <a:defRPr b="1">
                <a:latin typeface="Arial" charset="0"/>
              </a:defRPr>
            </a:lvl1pPr>
          </a:lstStyle>
          <a:p>
            <a:pPr>
              <a:defRPr/>
            </a:pPr>
            <a:fld id="{740973DE-305F-4DA0-B653-16D9FAC70F49}" type="slidenum">
              <a:rPr lang="en-US"/>
              <a:pPr>
                <a:defRPr/>
              </a:pPr>
              <a:t>‹#›</a:t>
            </a:fld>
            <a:endParaRPr lang="en-US" dirty="0"/>
          </a:p>
        </p:txBody>
      </p:sp>
    </p:spTree>
    <p:extLst>
      <p:ext uri="{BB962C8B-B14F-4D97-AF65-F5344CB8AC3E}">
        <p14:creationId xmlns:p14="http://schemas.microsoft.com/office/powerpoint/2010/main" val="2557185250"/>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ver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F80D739-4829-4680-96B2-DEFB49647886}"/>
              </a:ext>
            </a:extLst>
          </p:cNvPr>
          <p:cNvSpPr>
            <a:spLocks noGrp="1"/>
          </p:cNvSpPr>
          <p:nvPr>
            <p:ph type="pic" sz="quarter" idx="13"/>
          </p:nvPr>
        </p:nvSpPr>
        <p:spPr>
          <a:xfrm>
            <a:off x="800100" y="1638300"/>
            <a:ext cx="10571163" cy="4762500"/>
          </a:xfrm>
        </p:spPr>
        <p:txBody>
          <a:bodyPr/>
          <a:lstStyle/>
          <a:p>
            <a:r>
              <a:rPr lang="en-US" dirty="0"/>
              <a:t>Click icon to add picture</a:t>
            </a:r>
          </a:p>
        </p:txBody>
      </p:sp>
      <p:pic>
        <p:nvPicPr>
          <p:cNvPr id="7" name="Picture 6" descr="Graphical user interface, application&#10;&#10;Description automatically generated">
            <a:extLst>
              <a:ext uri="{FF2B5EF4-FFF2-40B4-BE49-F238E27FC236}">
                <a16:creationId xmlns:a16="http://schemas.microsoft.com/office/drawing/2014/main" id="{BDFB20C6-8911-4D02-8F8A-D1A39F83F3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38" y="1335250"/>
            <a:ext cx="12171362" cy="4940620"/>
          </a:xfrm>
          <a:prstGeom prst="rect">
            <a:avLst/>
          </a:prstGeom>
        </p:spPr>
      </p:pic>
      <p:pic>
        <p:nvPicPr>
          <p:cNvPr id="10" name="Picture 9">
            <a:extLst>
              <a:ext uri="{FF2B5EF4-FFF2-40B4-BE49-F238E27FC236}">
                <a16:creationId xmlns:a16="http://schemas.microsoft.com/office/drawing/2014/main" id="{C2B8B972-FDD1-4D94-8C79-505974AF35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83443" y="1810726"/>
            <a:ext cx="1472595" cy="1618274"/>
          </a:xfrm>
          <a:prstGeom prst="rect">
            <a:avLst/>
          </a:prstGeom>
        </p:spPr>
      </p:pic>
      <p:sp>
        <p:nvSpPr>
          <p:cNvPr id="12" name="TextBox 11">
            <a:extLst>
              <a:ext uri="{FF2B5EF4-FFF2-40B4-BE49-F238E27FC236}">
                <a16:creationId xmlns:a16="http://schemas.microsoft.com/office/drawing/2014/main" id="{94A64DBF-63F7-49D7-BE3A-12A89C7A21C8}"/>
              </a:ext>
            </a:extLst>
          </p:cNvPr>
          <p:cNvSpPr txBox="1"/>
          <p:nvPr userDrawn="1"/>
        </p:nvSpPr>
        <p:spPr>
          <a:xfrm>
            <a:off x="0" y="6275869"/>
            <a:ext cx="12171362" cy="369332"/>
          </a:xfrm>
          <a:prstGeom prst="rect">
            <a:avLst/>
          </a:prstGeom>
          <a:solidFill>
            <a:schemeClr val="accent5">
              <a:lumMod val="40000"/>
              <a:lumOff val="60000"/>
            </a:schemeClr>
          </a:solidFill>
        </p:spPr>
        <p:txBody>
          <a:bodyPr wrap="square">
            <a:spAutoFit/>
          </a:bodyPr>
          <a:lstStyle/>
          <a:p>
            <a:endParaRPr lang="en-US" b="1" dirty="0"/>
          </a:p>
        </p:txBody>
      </p:sp>
    </p:spTree>
    <p:extLst>
      <p:ext uri="{BB962C8B-B14F-4D97-AF65-F5344CB8AC3E}">
        <p14:creationId xmlns:p14="http://schemas.microsoft.com/office/powerpoint/2010/main" val="1225733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74EC5-E874-A9F7-2ECA-B429BF58E1B1}"/>
              </a:ext>
            </a:extLst>
          </p:cNvPr>
          <p:cNvSpPr>
            <a:spLocks noGrp="1"/>
          </p:cNvSpPr>
          <p:nvPr>
            <p:ph type="ctrTitle"/>
          </p:nvPr>
        </p:nvSpPr>
        <p:spPr>
          <a:xfrm>
            <a:off x="1524000" y="1796131"/>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133EB8E9-F34C-19F8-46B1-19F70BD40C83}"/>
              </a:ext>
            </a:extLst>
          </p:cNvPr>
          <p:cNvSpPr>
            <a:spLocks noGrp="1"/>
          </p:cNvSpPr>
          <p:nvPr>
            <p:ph type="subTitle" idx="1"/>
          </p:nvPr>
        </p:nvSpPr>
        <p:spPr>
          <a:xfrm>
            <a:off x="1524000" y="4275806"/>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E121D6-E547-46EB-5217-F75DA3FD95DE}"/>
              </a:ext>
            </a:extLst>
          </p:cNvPr>
          <p:cNvSpPr>
            <a:spLocks noGrp="1"/>
          </p:cNvSpPr>
          <p:nvPr>
            <p:ph type="dt" sz="half" idx="10"/>
          </p:nvPr>
        </p:nvSpPr>
        <p:spPr/>
        <p:txBody>
          <a:bodyPr/>
          <a:lstStyle/>
          <a:p>
            <a:fld id="{BF3D8EF0-5273-434D-9388-E105CA8B0A62}" type="datetime1">
              <a:rPr lang="en-US" smtClean="0"/>
              <a:t>10/23/2024</a:t>
            </a:fld>
            <a:endParaRPr lang="en-US"/>
          </a:p>
        </p:txBody>
      </p:sp>
      <p:sp>
        <p:nvSpPr>
          <p:cNvPr id="5" name="Footer Placeholder 4">
            <a:extLst>
              <a:ext uri="{FF2B5EF4-FFF2-40B4-BE49-F238E27FC236}">
                <a16:creationId xmlns:a16="http://schemas.microsoft.com/office/drawing/2014/main" id="{7E37E4FD-3F49-BDC0-A704-C1AD514CCD74}"/>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062AD99C-EDC8-66CD-0BAD-AEB92749AB60}"/>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152089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3C33C3-5E30-4BEB-A08F-B9E7D903F00D}"/>
              </a:ext>
            </a:extLst>
          </p:cNvPr>
          <p:cNvPicPr>
            <a:picLocks noChangeAspect="1"/>
          </p:cNvPicPr>
          <p:nvPr userDrawn="1"/>
        </p:nvPicPr>
        <p:blipFill>
          <a:blip r:embed="rId2"/>
          <a:stretch>
            <a:fillRect/>
          </a:stretch>
        </p:blipFill>
        <p:spPr>
          <a:xfrm>
            <a:off x="0" y="1091033"/>
            <a:ext cx="12192000" cy="286347"/>
          </a:xfrm>
          <a:prstGeom prst="rect">
            <a:avLst/>
          </a:prstGeom>
        </p:spPr>
      </p:pic>
      <p:sp>
        <p:nvSpPr>
          <p:cNvPr id="2" name="Title 1">
            <a:extLst>
              <a:ext uri="{FF2B5EF4-FFF2-40B4-BE49-F238E27FC236}">
                <a16:creationId xmlns:a16="http://schemas.microsoft.com/office/drawing/2014/main" id="{5E0C0459-F30E-4BF1-8963-587855B835FE}"/>
              </a:ext>
            </a:extLst>
          </p:cNvPr>
          <p:cNvSpPr>
            <a:spLocks noGrp="1"/>
          </p:cNvSpPr>
          <p:nvPr>
            <p:ph type="title"/>
          </p:nvPr>
        </p:nvSpPr>
        <p:spPr>
          <a:xfrm>
            <a:off x="0" y="1"/>
            <a:ext cx="12192000" cy="1215482"/>
          </a:xfrm>
          <a:solidFill>
            <a:srgbClr val="00518E"/>
          </a:solidFill>
        </p:spPr>
        <p:txBody>
          <a:bodyPr/>
          <a:lstStyle>
            <a:lvl1pPr>
              <a:defRPr b="1" i="1">
                <a:solidFill>
                  <a:schemeClr val="accent1">
                    <a:lumMod val="20000"/>
                    <a:lumOff val="80000"/>
                  </a:schemeClr>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a:extLst>
              <a:ext uri="{FF2B5EF4-FFF2-40B4-BE49-F238E27FC236}">
                <a16:creationId xmlns:a16="http://schemas.microsoft.com/office/drawing/2014/main" id="{FCD4DFC7-DCEA-442A-B0C9-57D5512E4E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9471A-A2BD-4C35-A319-D565C0DBD552}"/>
              </a:ext>
            </a:extLst>
          </p:cNvPr>
          <p:cNvSpPr>
            <a:spLocks noGrp="1"/>
          </p:cNvSpPr>
          <p:nvPr>
            <p:ph type="dt" sz="half" idx="10"/>
          </p:nvPr>
        </p:nvSpPr>
        <p:spPr/>
        <p:txBody>
          <a:bodyPr/>
          <a:lstStyle/>
          <a:p>
            <a:fld id="{5694189D-1E0E-4016-A2FC-BB9FC5D34143}" type="datetime1">
              <a:rPr lang="en-US" smtClean="0"/>
              <a:t>10/23/2024</a:t>
            </a:fld>
            <a:endParaRPr lang="en-US" dirty="0"/>
          </a:p>
        </p:txBody>
      </p:sp>
      <p:sp>
        <p:nvSpPr>
          <p:cNvPr id="5" name="Footer Placeholder 4">
            <a:extLst>
              <a:ext uri="{FF2B5EF4-FFF2-40B4-BE49-F238E27FC236}">
                <a16:creationId xmlns:a16="http://schemas.microsoft.com/office/drawing/2014/main" id="{7822ADF9-0494-48AD-823A-8F9030A1390A}"/>
              </a:ext>
            </a:extLst>
          </p:cNvPr>
          <p:cNvSpPr>
            <a:spLocks noGrp="1"/>
          </p:cNvSpPr>
          <p:nvPr>
            <p:ph type="ftr" sz="quarter" idx="11"/>
          </p:nvPr>
        </p:nvSpPr>
        <p:spPr/>
        <p:txBody>
          <a:bodyPr/>
          <a:lstStyle/>
          <a:p>
            <a:r>
              <a:rPr lang="en-US"/>
              <a:t>Copyright</a:t>
            </a:r>
            <a:endParaRPr lang="en-US" dirty="0"/>
          </a:p>
        </p:txBody>
      </p:sp>
      <p:sp>
        <p:nvSpPr>
          <p:cNvPr id="6" name="Slide Number Placeholder 5">
            <a:extLst>
              <a:ext uri="{FF2B5EF4-FFF2-40B4-BE49-F238E27FC236}">
                <a16:creationId xmlns:a16="http://schemas.microsoft.com/office/drawing/2014/main" id="{96B1DB2F-6CE0-42AB-B5AE-B0BA9427E563}"/>
              </a:ext>
            </a:extLst>
          </p:cNvPr>
          <p:cNvSpPr>
            <a:spLocks noGrp="1"/>
          </p:cNvSpPr>
          <p:nvPr>
            <p:ph type="sldNum" sz="quarter" idx="12"/>
          </p:nvPr>
        </p:nvSpPr>
        <p:spPr/>
        <p:txBody>
          <a:bodyPr/>
          <a:lstStyle/>
          <a:p>
            <a:fld id="{172529C3-59FC-47CD-AD20-E76A0A50D4F9}" type="slidenum">
              <a:rPr lang="en-US" smtClean="0"/>
              <a:t>‹#›</a:t>
            </a:fld>
            <a:endParaRPr lang="en-US" dirty="0"/>
          </a:p>
        </p:txBody>
      </p:sp>
    </p:spTree>
    <p:extLst>
      <p:ext uri="{BB962C8B-B14F-4D97-AF65-F5344CB8AC3E}">
        <p14:creationId xmlns:p14="http://schemas.microsoft.com/office/powerpoint/2010/main" val="546695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E5B0-CC41-EAE4-3AF9-C71B5404BBEA}"/>
              </a:ext>
            </a:extLst>
          </p:cNvPr>
          <p:cNvSpPr>
            <a:spLocks noGrp="1"/>
          </p:cNvSpPr>
          <p:nvPr>
            <p:ph type="title"/>
          </p:nvPr>
        </p:nvSpPr>
        <p:spPr>
          <a:xfrm>
            <a:off x="43972" y="42557"/>
            <a:ext cx="12074984" cy="1241120"/>
          </a:xfrm>
        </p:spPr>
        <p:txBody>
          <a:bodyPr/>
          <a:lstStyle>
            <a:lvl1pPr>
              <a:defRPr>
                <a:latin typeface="Bahnschrift SemiBold"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A01A1BA-BD58-B877-56FC-5CC4CF5C90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9D0B1-870E-AE87-4148-5020A7B5E1C6}"/>
              </a:ext>
            </a:extLst>
          </p:cNvPr>
          <p:cNvSpPr>
            <a:spLocks noGrp="1"/>
          </p:cNvSpPr>
          <p:nvPr>
            <p:ph type="dt" sz="half" idx="10"/>
          </p:nvPr>
        </p:nvSpPr>
        <p:spPr>
          <a:xfrm>
            <a:off x="0" y="6617368"/>
            <a:ext cx="2743200" cy="240632"/>
          </a:xfrm>
        </p:spPr>
        <p:txBody>
          <a:bodyPr/>
          <a:lstStyle/>
          <a:p>
            <a:fld id="{42409279-9CAA-4D88-AE90-69160ED533DB}" type="datetime1">
              <a:rPr lang="en-US" smtClean="0"/>
              <a:t>10/23/2024</a:t>
            </a:fld>
            <a:endParaRPr lang="en-US"/>
          </a:p>
        </p:txBody>
      </p:sp>
      <p:sp>
        <p:nvSpPr>
          <p:cNvPr id="5" name="Footer Placeholder 4">
            <a:extLst>
              <a:ext uri="{FF2B5EF4-FFF2-40B4-BE49-F238E27FC236}">
                <a16:creationId xmlns:a16="http://schemas.microsoft.com/office/drawing/2014/main" id="{B58C1BD1-8AA3-3E48-2683-C41A37CB2545}"/>
              </a:ext>
            </a:extLst>
          </p:cNvPr>
          <p:cNvSpPr>
            <a:spLocks noGrp="1"/>
          </p:cNvSpPr>
          <p:nvPr>
            <p:ph type="ftr" sz="quarter" idx="11"/>
          </p:nvPr>
        </p:nvSpPr>
        <p:spPr>
          <a:xfrm>
            <a:off x="4122843" y="6617368"/>
            <a:ext cx="4114800" cy="240632"/>
          </a:xfrm>
        </p:spPr>
        <p:txBody>
          <a:bodyPr/>
          <a:lstStyle/>
          <a:p>
            <a:r>
              <a:rPr lang="en-US"/>
              <a:t>Copyright</a:t>
            </a:r>
            <a:endParaRPr lang="en-US" dirty="0"/>
          </a:p>
        </p:txBody>
      </p:sp>
      <p:sp>
        <p:nvSpPr>
          <p:cNvPr id="6" name="Slide Number Placeholder 5">
            <a:extLst>
              <a:ext uri="{FF2B5EF4-FFF2-40B4-BE49-F238E27FC236}">
                <a16:creationId xmlns:a16="http://schemas.microsoft.com/office/drawing/2014/main" id="{FA24EFEF-DF89-C74F-7E06-BAE3BD9107FC}"/>
              </a:ext>
            </a:extLst>
          </p:cNvPr>
          <p:cNvSpPr>
            <a:spLocks noGrp="1"/>
          </p:cNvSpPr>
          <p:nvPr>
            <p:ph type="sldNum" sz="quarter" idx="12"/>
          </p:nvPr>
        </p:nvSpPr>
        <p:spPr>
          <a:xfrm>
            <a:off x="9448800" y="6629400"/>
            <a:ext cx="2743200" cy="213783"/>
          </a:xfrm>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185391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5F8D6-E54B-29F6-A448-9ECBC321F4FE}"/>
              </a:ext>
            </a:extLst>
          </p:cNvPr>
          <p:cNvSpPr>
            <a:spLocks noGrp="1"/>
          </p:cNvSpPr>
          <p:nvPr>
            <p:ph type="title"/>
          </p:nvPr>
        </p:nvSpPr>
        <p:spPr>
          <a:xfrm>
            <a:off x="831850" y="1709739"/>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A55A85AB-51F3-ECE8-4B74-24F24C76996E}"/>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1DEAEB-4ABD-8A15-18F1-9C8ABE2BF90E}"/>
              </a:ext>
            </a:extLst>
          </p:cNvPr>
          <p:cNvSpPr>
            <a:spLocks noGrp="1"/>
          </p:cNvSpPr>
          <p:nvPr>
            <p:ph type="dt" sz="half" idx="10"/>
          </p:nvPr>
        </p:nvSpPr>
        <p:spPr/>
        <p:txBody>
          <a:bodyPr/>
          <a:lstStyle/>
          <a:p>
            <a:fld id="{11D53744-CE2C-4E1A-AC7F-008D5C86F023}" type="datetime1">
              <a:rPr lang="en-US" smtClean="0"/>
              <a:t>10/23/2024</a:t>
            </a:fld>
            <a:endParaRPr lang="en-US"/>
          </a:p>
        </p:txBody>
      </p:sp>
      <p:sp>
        <p:nvSpPr>
          <p:cNvPr id="5" name="Footer Placeholder 4">
            <a:extLst>
              <a:ext uri="{FF2B5EF4-FFF2-40B4-BE49-F238E27FC236}">
                <a16:creationId xmlns:a16="http://schemas.microsoft.com/office/drawing/2014/main" id="{F15C13C1-434F-84B3-0F37-CA0974C1B01B}"/>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B4C6248A-1AC9-1542-2072-629E10A6CEEC}"/>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2505101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946A-9021-DADD-7993-9AAD1FF3FA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17493-6B8B-20C3-B5CB-72084A39E9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61E8D5-FA94-DE68-0A70-3CDCE22480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364B41-16EC-B868-CF77-8BAB3AFF876F}"/>
              </a:ext>
            </a:extLst>
          </p:cNvPr>
          <p:cNvSpPr>
            <a:spLocks noGrp="1"/>
          </p:cNvSpPr>
          <p:nvPr>
            <p:ph type="dt" sz="half" idx="10"/>
          </p:nvPr>
        </p:nvSpPr>
        <p:spPr/>
        <p:txBody>
          <a:bodyPr/>
          <a:lstStyle/>
          <a:p>
            <a:fld id="{EEC90460-6EC4-4316-A48F-AD9A1BD5E7DB}" type="datetime1">
              <a:rPr lang="en-US" smtClean="0"/>
              <a:t>10/23/2024</a:t>
            </a:fld>
            <a:endParaRPr lang="en-US"/>
          </a:p>
        </p:txBody>
      </p:sp>
      <p:sp>
        <p:nvSpPr>
          <p:cNvPr id="6" name="Footer Placeholder 5">
            <a:extLst>
              <a:ext uri="{FF2B5EF4-FFF2-40B4-BE49-F238E27FC236}">
                <a16:creationId xmlns:a16="http://schemas.microsoft.com/office/drawing/2014/main" id="{5297131E-C25C-B4CE-6FFF-C7A65E61256B}"/>
              </a:ext>
            </a:extLst>
          </p:cNvPr>
          <p:cNvSpPr>
            <a:spLocks noGrp="1"/>
          </p:cNvSpPr>
          <p:nvPr>
            <p:ph type="ftr" sz="quarter" idx="11"/>
          </p:nvPr>
        </p:nvSpPr>
        <p:spPr/>
        <p:txBody>
          <a:bodyPr/>
          <a:lstStyle/>
          <a:p>
            <a:r>
              <a:rPr lang="en-US"/>
              <a:t>Copyright</a:t>
            </a:r>
          </a:p>
        </p:txBody>
      </p:sp>
      <p:sp>
        <p:nvSpPr>
          <p:cNvPr id="7" name="Slide Number Placeholder 6">
            <a:extLst>
              <a:ext uri="{FF2B5EF4-FFF2-40B4-BE49-F238E27FC236}">
                <a16:creationId xmlns:a16="http://schemas.microsoft.com/office/drawing/2014/main" id="{3E2C3BC0-7D95-1F7A-91FA-13CBFED95247}"/>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2799395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D722-9CE4-2B24-64A5-A9E4B390A6EA}"/>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17D8FB-3997-C27F-1235-15D7785667A4}"/>
              </a:ext>
            </a:extLst>
          </p:cNvPr>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A9F0FE-00A7-B9EF-871B-6DD8044A6D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C53D3-12C3-E53A-ADF0-5B81710646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E0E609-4E8E-67CB-4BF4-0FD41D88EB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9EECC0-EFC1-3324-AAB3-09A29BB7DDD2}"/>
              </a:ext>
            </a:extLst>
          </p:cNvPr>
          <p:cNvSpPr>
            <a:spLocks noGrp="1"/>
          </p:cNvSpPr>
          <p:nvPr>
            <p:ph type="dt" sz="half" idx="10"/>
          </p:nvPr>
        </p:nvSpPr>
        <p:spPr/>
        <p:txBody>
          <a:bodyPr/>
          <a:lstStyle/>
          <a:p>
            <a:fld id="{EE30F8F9-5291-45A4-867D-51629FCF8A67}" type="datetime1">
              <a:rPr lang="en-US" smtClean="0"/>
              <a:t>10/23/2024</a:t>
            </a:fld>
            <a:endParaRPr lang="en-US"/>
          </a:p>
        </p:txBody>
      </p:sp>
      <p:sp>
        <p:nvSpPr>
          <p:cNvPr id="8" name="Footer Placeholder 7">
            <a:extLst>
              <a:ext uri="{FF2B5EF4-FFF2-40B4-BE49-F238E27FC236}">
                <a16:creationId xmlns:a16="http://schemas.microsoft.com/office/drawing/2014/main" id="{15856071-89EC-7F88-A714-6DAE7D5E808A}"/>
              </a:ext>
            </a:extLst>
          </p:cNvPr>
          <p:cNvSpPr>
            <a:spLocks noGrp="1"/>
          </p:cNvSpPr>
          <p:nvPr>
            <p:ph type="ftr" sz="quarter" idx="11"/>
          </p:nvPr>
        </p:nvSpPr>
        <p:spPr/>
        <p:txBody>
          <a:bodyPr/>
          <a:lstStyle/>
          <a:p>
            <a:r>
              <a:rPr lang="en-US"/>
              <a:t>Copyright</a:t>
            </a:r>
          </a:p>
        </p:txBody>
      </p:sp>
      <p:sp>
        <p:nvSpPr>
          <p:cNvPr id="9" name="Slide Number Placeholder 8">
            <a:extLst>
              <a:ext uri="{FF2B5EF4-FFF2-40B4-BE49-F238E27FC236}">
                <a16:creationId xmlns:a16="http://schemas.microsoft.com/office/drawing/2014/main" id="{51F35649-B00B-851E-6326-B927BF48111E}"/>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1652241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AF1B-A97B-7F83-FE90-5336B20D1F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BA4122-9A60-84FF-CE54-E5EC2EF77EDB}"/>
              </a:ext>
            </a:extLst>
          </p:cNvPr>
          <p:cNvSpPr>
            <a:spLocks noGrp="1"/>
          </p:cNvSpPr>
          <p:nvPr>
            <p:ph type="dt" sz="half" idx="10"/>
          </p:nvPr>
        </p:nvSpPr>
        <p:spPr/>
        <p:txBody>
          <a:bodyPr/>
          <a:lstStyle/>
          <a:p>
            <a:fld id="{2C1CECE3-14ED-443C-9094-549BC4C6BC57}" type="datetime1">
              <a:rPr lang="en-US" smtClean="0"/>
              <a:t>10/23/2024</a:t>
            </a:fld>
            <a:endParaRPr lang="en-US"/>
          </a:p>
        </p:txBody>
      </p:sp>
      <p:sp>
        <p:nvSpPr>
          <p:cNvPr id="4" name="Footer Placeholder 3">
            <a:extLst>
              <a:ext uri="{FF2B5EF4-FFF2-40B4-BE49-F238E27FC236}">
                <a16:creationId xmlns:a16="http://schemas.microsoft.com/office/drawing/2014/main" id="{01D09DC5-994B-8042-4D54-4AD2CC2CC4A2}"/>
              </a:ext>
            </a:extLst>
          </p:cNvPr>
          <p:cNvSpPr>
            <a:spLocks noGrp="1"/>
          </p:cNvSpPr>
          <p:nvPr>
            <p:ph type="ftr" sz="quarter" idx="11"/>
          </p:nvPr>
        </p:nvSpPr>
        <p:spPr/>
        <p:txBody>
          <a:bodyPr/>
          <a:lstStyle/>
          <a:p>
            <a:r>
              <a:rPr lang="en-US"/>
              <a:t>Copyright</a:t>
            </a:r>
          </a:p>
        </p:txBody>
      </p:sp>
      <p:sp>
        <p:nvSpPr>
          <p:cNvPr id="5" name="Slide Number Placeholder 4">
            <a:extLst>
              <a:ext uri="{FF2B5EF4-FFF2-40B4-BE49-F238E27FC236}">
                <a16:creationId xmlns:a16="http://schemas.microsoft.com/office/drawing/2014/main" id="{12407CC3-68BC-08C9-12AE-40C08A2ED97E}"/>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412582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57E643-BC99-9250-204A-B4FD864C3452}"/>
              </a:ext>
            </a:extLst>
          </p:cNvPr>
          <p:cNvSpPr>
            <a:spLocks noGrp="1"/>
          </p:cNvSpPr>
          <p:nvPr>
            <p:ph type="dt" sz="half" idx="10"/>
          </p:nvPr>
        </p:nvSpPr>
        <p:spPr/>
        <p:txBody>
          <a:bodyPr/>
          <a:lstStyle/>
          <a:p>
            <a:fld id="{010FA929-CA93-447C-AC75-212772CCA88A}" type="datetime1">
              <a:rPr lang="en-US" smtClean="0"/>
              <a:t>10/23/2024</a:t>
            </a:fld>
            <a:endParaRPr lang="en-US"/>
          </a:p>
        </p:txBody>
      </p:sp>
      <p:sp>
        <p:nvSpPr>
          <p:cNvPr id="3" name="Footer Placeholder 2">
            <a:extLst>
              <a:ext uri="{FF2B5EF4-FFF2-40B4-BE49-F238E27FC236}">
                <a16:creationId xmlns:a16="http://schemas.microsoft.com/office/drawing/2014/main" id="{F2BDF218-6DAC-A735-C629-2F9017E006BF}"/>
              </a:ext>
            </a:extLst>
          </p:cNvPr>
          <p:cNvSpPr>
            <a:spLocks noGrp="1"/>
          </p:cNvSpPr>
          <p:nvPr>
            <p:ph type="ftr" sz="quarter" idx="11"/>
          </p:nvPr>
        </p:nvSpPr>
        <p:spPr/>
        <p:txBody>
          <a:bodyPr/>
          <a:lstStyle/>
          <a:p>
            <a:r>
              <a:rPr lang="en-US"/>
              <a:t>Copyright</a:t>
            </a:r>
          </a:p>
        </p:txBody>
      </p:sp>
      <p:sp>
        <p:nvSpPr>
          <p:cNvPr id="4" name="Slide Number Placeholder 3">
            <a:extLst>
              <a:ext uri="{FF2B5EF4-FFF2-40B4-BE49-F238E27FC236}">
                <a16:creationId xmlns:a16="http://schemas.microsoft.com/office/drawing/2014/main" id="{A113D745-2189-84C1-BFC4-63992569D8BE}"/>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1882030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29ADC-9D68-DB27-CD88-8D67C43BDF25}"/>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69137BA4-C0C1-0FBD-C02F-BD21AD1E368B}"/>
              </a:ext>
            </a:extLst>
          </p:cNvPr>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BAA332-B761-9F99-4534-E1F7C94909C2}"/>
              </a:ext>
            </a:extLst>
          </p:cNvPr>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86860-B3C2-E6AC-C7AC-6627FFCA4B39}"/>
              </a:ext>
            </a:extLst>
          </p:cNvPr>
          <p:cNvSpPr>
            <a:spLocks noGrp="1"/>
          </p:cNvSpPr>
          <p:nvPr>
            <p:ph type="dt" sz="half" idx="10"/>
          </p:nvPr>
        </p:nvSpPr>
        <p:spPr/>
        <p:txBody>
          <a:bodyPr/>
          <a:lstStyle/>
          <a:p>
            <a:fld id="{513EC3A5-EBE1-4F56-88F5-144A9202161F}" type="datetime1">
              <a:rPr lang="en-US" smtClean="0"/>
              <a:t>10/23/2024</a:t>
            </a:fld>
            <a:endParaRPr lang="en-US"/>
          </a:p>
        </p:txBody>
      </p:sp>
      <p:sp>
        <p:nvSpPr>
          <p:cNvPr id="6" name="Footer Placeholder 5">
            <a:extLst>
              <a:ext uri="{FF2B5EF4-FFF2-40B4-BE49-F238E27FC236}">
                <a16:creationId xmlns:a16="http://schemas.microsoft.com/office/drawing/2014/main" id="{24C69593-FD9E-03FF-0B3B-83D1BFE02885}"/>
              </a:ext>
            </a:extLst>
          </p:cNvPr>
          <p:cNvSpPr>
            <a:spLocks noGrp="1"/>
          </p:cNvSpPr>
          <p:nvPr>
            <p:ph type="ftr" sz="quarter" idx="11"/>
          </p:nvPr>
        </p:nvSpPr>
        <p:spPr/>
        <p:txBody>
          <a:bodyPr/>
          <a:lstStyle/>
          <a:p>
            <a:r>
              <a:rPr lang="en-US"/>
              <a:t>Copyright</a:t>
            </a:r>
          </a:p>
        </p:txBody>
      </p:sp>
      <p:sp>
        <p:nvSpPr>
          <p:cNvPr id="7" name="Slide Number Placeholder 6">
            <a:extLst>
              <a:ext uri="{FF2B5EF4-FFF2-40B4-BE49-F238E27FC236}">
                <a16:creationId xmlns:a16="http://schemas.microsoft.com/office/drawing/2014/main" id="{ADDD8F1C-5803-35A6-9506-7A23D2867AB7}"/>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3535189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91D7-F2C9-63E4-B68A-50482EAFEF04}"/>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7AFF4470-9B5F-6D66-1DD1-C979654C21CC}"/>
              </a:ext>
            </a:extLst>
          </p:cNvPr>
          <p:cNvSpPr>
            <a:spLocks noGrp="1"/>
          </p:cNvSpPr>
          <p:nvPr>
            <p:ph type="pic" idx="1"/>
          </p:nvPr>
        </p:nvSpPr>
        <p:spPr>
          <a:xfrm>
            <a:off x="5183188" y="987426"/>
            <a:ext cx="6172200" cy="4873625"/>
          </a:xfrm>
        </p:spPr>
        <p:txBody>
          <a:bodyPr/>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endParaRPr lang="en-US"/>
          </a:p>
        </p:txBody>
      </p:sp>
      <p:sp>
        <p:nvSpPr>
          <p:cNvPr id="4" name="Text Placeholder 3">
            <a:extLst>
              <a:ext uri="{FF2B5EF4-FFF2-40B4-BE49-F238E27FC236}">
                <a16:creationId xmlns:a16="http://schemas.microsoft.com/office/drawing/2014/main" id="{06ED5066-D7B1-F497-B4C9-10C0628D260F}"/>
              </a:ext>
            </a:extLst>
          </p:cNvPr>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83D8E5-C240-33ED-F72C-3A97C2A5733B}"/>
              </a:ext>
            </a:extLst>
          </p:cNvPr>
          <p:cNvSpPr>
            <a:spLocks noGrp="1"/>
          </p:cNvSpPr>
          <p:nvPr>
            <p:ph type="dt" sz="half" idx="10"/>
          </p:nvPr>
        </p:nvSpPr>
        <p:spPr/>
        <p:txBody>
          <a:bodyPr/>
          <a:lstStyle/>
          <a:p>
            <a:fld id="{638B4DB2-FB83-4C60-B2C5-1B1542A7734F}" type="datetime1">
              <a:rPr lang="en-US" smtClean="0"/>
              <a:t>10/23/2024</a:t>
            </a:fld>
            <a:endParaRPr lang="en-US"/>
          </a:p>
        </p:txBody>
      </p:sp>
      <p:sp>
        <p:nvSpPr>
          <p:cNvPr id="6" name="Footer Placeholder 5">
            <a:extLst>
              <a:ext uri="{FF2B5EF4-FFF2-40B4-BE49-F238E27FC236}">
                <a16:creationId xmlns:a16="http://schemas.microsoft.com/office/drawing/2014/main" id="{EEB5A080-C193-8894-AB83-0776506ED5A7}"/>
              </a:ext>
            </a:extLst>
          </p:cNvPr>
          <p:cNvSpPr>
            <a:spLocks noGrp="1"/>
          </p:cNvSpPr>
          <p:nvPr>
            <p:ph type="ftr" sz="quarter" idx="11"/>
          </p:nvPr>
        </p:nvSpPr>
        <p:spPr/>
        <p:txBody>
          <a:bodyPr/>
          <a:lstStyle/>
          <a:p>
            <a:r>
              <a:rPr lang="en-US"/>
              <a:t>Copyright</a:t>
            </a:r>
          </a:p>
        </p:txBody>
      </p:sp>
      <p:sp>
        <p:nvSpPr>
          <p:cNvPr id="7" name="Slide Number Placeholder 6">
            <a:extLst>
              <a:ext uri="{FF2B5EF4-FFF2-40B4-BE49-F238E27FC236}">
                <a16:creationId xmlns:a16="http://schemas.microsoft.com/office/drawing/2014/main" id="{3B146295-1470-8BCF-C479-67E1FC9F212E}"/>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3124431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A54E-5167-92BF-6F41-8081F5AA5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CE0886-BC92-25A2-E117-37E7F535C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E350DA-F2C2-F6A9-E500-190C2496C94B}"/>
              </a:ext>
            </a:extLst>
          </p:cNvPr>
          <p:cNvSpPr>
            <a:spLocks noGrp="1"/>
          </p:cNvSpPr>
          <p:nvPr>
            <p:ph type="dt" sz="half" idx="10"/>
          </p:nvPr>
        </p:nvSpPr>
        <p:spPr/>
        <p:txBody>
          <a:bodyPr/>
          <a:lstStyle/>
          <a:p>
            <a:fld id="{B2573394-780E-4D40-9B5A-6D37C166933F}" type="datetime1">
              <a:rPr lang="en-US" smtClean="0"/>
              <a:t>10/23/2024</a:t>
            </a:fld>
            <a:endParaRPr lang="en-US"/>
          </a:p>
        </p:txBody>
      </p:sp>
      <p:sp>
        <p:nvSpPr>
          <p:cNvPr id="5" name="Footer Placeholder 4">
            <a:extLst>
              <a:ext uri="{FF2B5EF4-FFF2-40B4-BE49-F238E27FC236}">
                <a16:creationId xmlns:a16="http://schemas.microsoft.com/office/drawing/2014/main" id="{66FAB22D-1185-675F-B1D9-8C4FBA371C24}"/>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63C92573-9754-83A7-EBF1-601EA177B86F}"/>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2408340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D7C69-547B-836C-F0DD-BAB5CFA599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954CE3-8F94-9738-6410-E387444BCB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3F66B-4B5F-5FA3-31C4-B46C210A9C17}"/>
              </a:ext>
            </a:extLst>
          </p:cNvPr>
          <p:cNvSpPr>
            <a:spLocks noGrp="1"/>
          </p:cNvSpPr>
          <p:nvPr>
            <p:ph type="dt" sz="half" idx="10"/>
          </p:nvPr>
        </p:nvSpPr>
        <p:spPr/>
        <p:txBody>
          <a:bodyPr/>
          <a:lstStyle/>
          <a:p>
            <a:fld id="{51DD3893-2815-4A2B-9A38-316D642953A3}" type="datetime1">
              <a:rPr lang="en-US" smtClean="0"/>
              <a:t>10/23/2024</a:t>
            </a:fld>
            <a:endParaRPr lang="en-US"/>
          </a:p>
        </p:txBody>
      </p:sp>
      <p:sp>
        <p:nvSpPr>
          <p:cNvPr id="5" name="Footer Placeholder 4">
            <a:extLst>
              <a:ext uri="{FF2B5EF4-FFF2-40B4-BE49-F238E27FC236}">
                <a16:creationId xmlns:a16="http://schemas.microsoft.com/office/drawing/2014/main" id="{3D9F3123-9DF0-70B5-25AA-38D719DAA782}"/>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825AD671-5C82-0C11-2052-CF8E20327B05}"/>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57394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A9C1-E972-423F-AE46-B51C44C5F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D027EC-2E2C-4D78-8D15-FFD9693DCD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9CC352-43C7-492E-A85C-59AA3FBA01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DD677D-1020-4AAF-9F75-556214275E43}"/>
              </a:ext>
            </a:extLst>
          </p:cNvPr>
          <p:cNvSpPr>
            <a:spLocks noGrp="1"/>
          </p:cNvSpPr>
          <p:nvPr>
            <p:ph type="dt" sz="half" idx="10"/>
          </p:nvPr>
        </p:nvSpPr>
        <p:spPr/>
        <p:txBody>
          <a:bodyPr/>
          <a:lstStyle/>
          <a:p>
            <a:fld id="{FA374D45-8B6C-4645-B1F6-165C3D9A86AA}" type="datetime1">
              <a:rPr lang="en-US" smtClean="0"/>
              <a:t>10/23/2024</a:t>
            </a:fld>
            <a:endParaRPr lang="en-US" dirty="0"/>
          </a:p>
        </p:txBody>
      </p:sp>
      <p:sp>
        <p:nvSpPr>
          <p:cNvPr id="6" name="Footer Placeholder 5">
            <a:extLst>
              <a:ext uri="{FF2B5EF4-FFF2-40B4-BE49-F238E27FC236}">
                <a16:creationId xmlns:a16="http://schemas.microsoft.com/office/drawing/2014/main" id="{202371FC-60DD-409F-855E-EF2806FA3F64}"/>
              </a:ext>
            </a:extLst>
          </p:cNvPr>
          <p:cNvSpPr>
            <a:spLocks noGrp="1"/>
          </p:cNvSpPr>
          <p:nvPr>
            <p:ph type="ftr" sz="quarter" idx="11"/>
          </p:nvPr>
        </p:nvSpPr>
        <p:spPr/>
        <p:txBody>
          <a:bodyPr/>
          <a:lstStyle/>
          <a:p>
            <a:r>
              <a:rPr lang="en-US"/>
              <a:t>Copyright</a:t>
            </a:r>
            <a:endParaRPr lang="en-US" dirty="0"/>
          </a:p>
        </p:txBody>
      </p:sp>
      <p:sp>
        <p:nvSpPr>
          <p:cNvPr id="7" name="Slide Number Placeholder 6">
            <a:extLst>
              <a:ext uri="{FF2B5EF4-FFF2-40B4-BE49-F238E27FC236}">
                <a16:creationId xmlns:a16="http://schemas.microsoft.com/office/drawing/2014/main" id="{006E2FEF-BC53-4A76-B671-2AD425503B3F}"/>
              </a:ext>
            </a:extLst>
          </p:cNvPr>
          <p:cNvSpPr>
            <a:spLocks noGrp="1"/>
          </p:cNvSpPr>
          <p:nvPr>
            <p:ph type="sldNum" sz="quarter" idx="12"/>
          </p:nvPr>
        </p:nvSpPr>
        <p:spPr/>
        <p:txBody>
          <a:bodyPr/>
          <a:lstStyle/>
          <a:p>
            <a:fld id="{172529C3-59FC-47CD-AD20-E76A0A50D4F9}" type="slidenum">
              <a:rPr lang="en-US" smtClean="0"/>
              <a:t>‹#›</a:t>
            </a:fld>
            <a:endParaRPr lang="en-US" dirty="0"/>
          </a:p>
        </p:txBody>
      </p:sp>
    </p:spTree>
    <p:extLst>
      <p:ext uri="{BB962C8B-B14F-4D97-AF65-F5344CB8AC3E}">
        <p14:creationId xmlns:p14="http://schemas.microsoft.com/office/powerpoint/2010/main" val="3691478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ab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DADA-88F2-4F79-BB75-B552BED148D7}"/>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BC248D09-AD5F-4EA2-8418-D38B5BE48BC9}"/>
              </a:ext>
            </a:extLst>
          </p:cNvPr>
          <p:cNvSpPr>
            <a:spLocks noGrp="1"/>
          </p:cNvSpPr>
          <p:nvPr>
            <p:ph type="dt" sz="half" idx="10"/>
          </p:nvPr>
        </p:nvSpPr>
        <p:spPr/>
        <p:txBody>
          <a:bodyPr/>
          <a:lstStyle/>
          <a:p>
            <a:fld id="{715C6360-BD1B-4753-962C-3395302F366D}" type="datetime1">
              <a:rPr lang="en-US" smtClean="0"/>
              <a:t>10/23/2024</a:t>
            </a:fld>
            <a:endParaRPr lang="en-US"/>
          </a:p>
        </p:txBody>
      </p:sp>
      <p:sp>
        <p:nvSpPr>
          <p:cNvPr id="5" name="Footer Placeholder 4">
            <a:extLst>
              <a:ext uri="{FF2B5EF4-FFF2-40B4-BE49-F238E27FC236}">
                <a16:creationId xmlns:a16="http://schemas.microsoft.com/office/drawing/2014/main" id="{AF3831C6-8D3B-4ECC-9DD3-C62173E4C8C1}"/>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37DB0473-6833-4465-B7A7-6A989428C4BB}"/>
              </a:ext>
            </a:extLst>
          </p:cNvPr>
          <p:cNvSpPr>
            <a:spLocks noGrp="1"/>
          </p:cNvSpPr>
          <p:nvPr>
            <p:ph type="sldNum" sz="quarter" idx="12"/>
          </p:nvPr>
        </p:nvSpPr>
        <p:spPr/>
        <p:txBody>
          <a:bodyPr/>
          <a:lstStyle/>
          <a:p>
            <a:fld id="{7E6BC406-AF7F-4DAD-A2EE-81E55A0AD54A}" type="slidenum">
              <a:rPr lang="en-US" smtClean="0"/>
              <a:t>‹#›</a:t>
            </a:fld>
            <a:endParaRPr lang="en-US"/>
          </a:p>
        </p:txBody>
      </p:sp>
      <p:sp>
        <p:nvSpPr>
          <p:cNvPr id="7" name="Table Placeholder 6">
            <a:extLst>
              <a:ext uri="{FF2B5EF4-FFF2-40B4-BE49-F238E27FC236}">
                <a16:creationId xmlns:a16="http://schemas.microsoft.com/office/drawing/2014/main" id="{366F2D5F-C6E6-4E7B-8074-2B374D3459B7}"/>
              </a:ext>
            </a:extLst>
          </p:cNvPr>
          <p:cNvSpPr>
            <a:spLocks noGrp="1"/>
          </p:cNvSpPr>
          <p:nvPr>
            <p:ph type="tbl" sz="quarter" idx="13"/>
          </p:nvPr>
        </p:nvSpPr>
        <p:spPr>
          <a:xfrm>
            <a:off x="209862" y="1349116"/>
            <a:ext cx="11797259" cy="4976734"/>
          </a:xfrm>
        </p:spPr>
        <p:txBody>
          <a:bodyPr/>
          <a:lstStyle/>
          <a:p>
            <a:r>
              <a:rPr lang="en-US"/>
              <a:t>Click icon to add table</a:t>
            </a:r>
          </a:p>
        </p:txBody>
      </p:sp>
    </p:spTree>
    <p:extLst>
      <p:ext uri="{BB962C8B-B14F-4D97-AF65-F5344CB8AC3E}">
        <p14:creationId xmlns:p14="http://schemas.microsoft.com/office/powerpoint/2010/main" val="67327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DADA-88F2-4F79-BB75-B552BED148D7}"/>
              </a:ext>
            </a:extLst>
          </p:cNvPr>
          <p:cNvSpPr>
            <a:spLocks noGrp="1"/>
          </p:cNvSpPr>
          <p:nvPr>
            <p:ph type="title" hasCustomPrompt="1"/>
          </p:nvPr>
        </p:nvSpPr>
        <p:spPr/>
        <p:txBody>
          <a:bodyPr/>
          <a:lstStyle>
            <a:lvl1pPr>
              <a:defRPr/>
            </a:lvl1pPr>
          </a:lstStyle>
          <a:p>
            <a:r>
              <a:rPr lang="en-US"/>
              <a:t>Agenda</a:t>
            </a:r>
          </a:p>
        </p:txBody>
      </p:sp>
      <p:sp>
        <p:nvSpPr>
          <p:cNvPr id="4" name="Date Placeholder 3">
            <a:extLst>
              <a:ext uri="{FF2B5EF4-FFF2-40B4-BE49-F238E27FC236}">
                <a16:creationId xmlns:a16="http://schemas.microsoft.com/office/drawing/2014/main" id="{BC248D09-AD5F-4EA2-8418-D38B5BE48BC9}"/>
              </a:ext>
            </a:extLst>
          </p:cNvPr>
          <p:cNvSpPr>
            <a:spLocks noGrp="1"/>
          </p:cNvSpPr>
          <p:nvPr>
            <p:ph type="dt" sz="half" idx="10"/>
          </p:nvPr>
        </p:nvSpPr>
        <p:spPr/>
        <p:txBody>
          <a:bodyPr/>
          <a:lstStyle/>
          <a:p>
            <a:fld id="{1684DD2F-064D-4209-9A5B-1BA071A2E167}" type="datetime1">
              <a:rPr lang="en-US" smtClean="0"/>
              <a:t>10/23/2024</a:t>
            </a:fld>
            <a:endParaRPr lang="en-US"/>
          </a:p>
        </p:txBody>
      </p:sp>
      <p:sp>
        <p:nvSpPr>
          <p:cNvPr id="5" name="Footer Placeholder 4">
            <a:extLst>
              <a:ext uri="{FF2B5EF4-FFF2-40B4-BE49-F238E27FC236}">
                <a16:creationId xmlns:a16="http://schemas.microsoft.com/office/drawing/2014/main" id="{AF3831C6-8D3B-4ECC-9DD3-C62173E4C8C1}"/>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37DB0473-6833-4465-B7A7-6A989428C4BB}"/>
              </a:ext>
            </a:extLst>
          </p:cNvPr>
          <p:cNvSpPr>
            <a:spLocks noGrp="1"/>
          </p:cNvSpPr>
          <p:nvPr>
            <p:ph type="sldNum" sz="quarter" idx="12"/>
          </p:nvPr>
        </p:nvSpPr>
        <p:spPr/>
        <p:txBody>
          <a:bodyPr/>
          <a:lstStyle/>
          <a:p>
            <a:fld id="{7E6BC406-AF7F-4DAD-A2EE-81E55A0AD54A}" type="slidenum">
              <a:rPr lang="en-US" smtClean="0"/>
              <a:t>‹#›</a:t>
            </a:fld>
            <a:endParaRPr lang="en-US"/>
          </a:p>
        </p:txBody>
      </p:sp>
      <p:sp>
        <p:nvSpPr>
          <p:cNvPr id="20" name="Text Placeholder 19">
            <a:extLst>
              <a:ext uri="{FF2B5EF4-FFF2-40B4-BE49-F238E27FC236}">
                <a16:creationId xmlns:a16="http://schemas.microsoft.com/office/drawing/2014/main" id="{6EFB0777-B563-406F-ADC6-38FF6AE0E8A7}"/>
              </a:ext>
            </a:extLst>
          </p:cNvPr>
          <p:cNvSpPr>
            <a:spLocks noGrp="1"/>
          </p:cNvSpPr>
          <p:nvPr>
            <p:ph type="body" sz="quarter" idx="14" hasCustomPrompt="1"/>
          </p:nvPr>
        </p:nvSpPr>
        <p:spPr>
          <a:xfrm>
            <a:off x="1240854" y="1486486"/>
            <a:ext cx="10761411" cy="595313"/>
          </a:xfrm>
          <a:ln>
            <a:solidFill>
              <a:schemeClr val="accent1">
                <a:lumMod val="20000"/>
                <a:lumOff val="80000"/>
              </a:schemeClr>
            </a:solidFill>
          </a:ln>
        </p:spPr>
        <p:txBody>
          <a:bodyPr anchor="ctr"/>
          <a:lstStyle>
            <a:lvl1pPr marL="0" indent="0" algn="l">
              <a:buNone/>
              <a:defRPr/>
            </a:lvl1pPr>
          </a:lstStyle>
          <a:p>
            <a:pPr lvl="0"/>
            <a:r>
              <a:rPr lang="en-US"/>
              <a:t>Type in item</a:t>
            </a:r>
          </a:p>
        </p:txBody>
      </p:sp>
      <p:sp>
        <p:nvSpPr>
          <p:cNvPr id="17" name="Text Placeholder 19">
            <a:extLst>
              <a:ext uri="{FF2B5EF4-FFF2-40B4-BE49-F238E27FC236}">
                <a16:creationId xmlns:a16="http://schemas.microsoft.com/office/drawing/2014/main" id="{0CE23463-4AF5-4166-89DD-9F0E0920B9E5}"/>
              </a:ext>
            </a:extLst>
          </p:cNvPr>
          <p:cNvSpPr>
            <a:spLocks noGrp="1"/>
          </p:cNvSpPr>
          <p:nvPr>
            <p:ph type="body" sz="quarter" idx="15" hasCustomPrompt="1"/>
          </p:nvPr>
        </p:nvSpPr>
        <p:spPr>
          <a:xfrm>
            <a:off x="1258854" y="2371146"/>
            <a:ext cx="10743410" cy="595313"/>
          </a:xfrm>
          <a:ln>
            <a:solidFill>
              <a:schemeClr val="accent1">
                <a:lumMod val="20000"/>
                <a:lumOff val="80000"/>
              </a:schemeClr>
            </a:solidFill>
          </a:ln>
        </p:spPr>
        <p:txBody>
          <a:bodyPr anchor="ctr"/>
          <a:lstStyle>
            <a:lvl1pPr marL="0" indent="0" algn="l">
              <a:buNone/>
              <a:defRPr/>
            </a:lvl1pPr>
          </a:lstStyle>
          <a:p>
            <a:pPr lvl="0"/>
            <a:r>
              <a:rPr lang="en-US"/>
              <a:t>Type in item</a:t>
            </a:r>
          </a:p>
        </p:txBody>
      </p:sp>
      <p:sp>
        <p:nvSpPr>
          <p:cNvPr id="18" name="Text Placeholder 19">
            <a:extLst>
              <a:ext uri="{FF2B5EF4-FFF2-40B4-BE49-F238E27FC236}">
                <a16:creationId xmlns:a16="http://schemas.microsoft.com/office/drawing/2014/main" id="{33B76DE6-DD6A-4DD5-8C83-DD265B4B0108}"/>
              </a:ext>
            </a:extLst>
          </p:cNvPr>
          <p:cNvSpPr>
            <a:spLocks noGrp="1"/>
          </p:cNvSpPr>
          <p:nvPr>
            <p:ph type="body" sz="quarter" idx="16" hasCustomPrompt="1"/>
          </p:nvPr>
        </p:nvSpPr>
        <p:spPr>
          <a:xfrm>
            <a:off x="1240854" y="3359681"/>
            <a:ext cx="10761649" cy="595313"/>
          </a:xfrm>
          <a:ln>
            <a:solidFill>
              <a:schemeClr val="accent1">
                <a:lumMod val="20000"/>
                <a:lumOff val="80000"/>
              </a:schemeClr>
            </a:solidFill>
          </a:ln>
        </p:spPr>
        <p:txBody>
          <a:bodyPr anchor="ctr"/>
          <a:lstStyle>
            <a:lvl1pPr marL="0" indent="0" algn="l">
              <a:buNone/>
              <a:defRPr/>
            </a:lvl1pPr>
          </a:lstStyle>
          <a:p>
            <a:pPr lvl="0"/>
            <a:r>
              <a:rPr lang="en-US"/>
              <a:t>Type in item</a:t>
            </a:r>
          </a:p>
        </p:txBody>
      </p:sp>
    </p:spTree>
    <p:extLst>
      <p:ext uri="{BB962C8B-B14F-4D97-AF65-F5344CB8AC3E}">
        <p14:creationId xmlns:p14="http://schemas.microsoft.com/office/powerpoint/2010/main" val="674677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dd Pictur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DADA-88F2-4F79-BB75-B552BED148D7}"/>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BC248D09-AD5F-4EA2-8418-D38B5BE48BC9}"/>
              </a:ext>
            </a:extLst>
          </p:cNvPr>
          <p:cNvSpPr>
            <a:spLocks noGrp="1"/>
          </p:cNvSpPr>
          <p:nvPr>
            <p:ph type="dt" sz="half" idx="10"/>
          </p:nvPr>
        </p:nvSpPr>
        <p:spPr/>
        <p:txBody>
          <a:bodyPr/>
          <a:lstStyle/>
          <a:p>
            <a:fld id="{C4B193CE-1537-477B-986B-54DFD132B83B}" type="datetime1">
              <a:rPr lang="en-US" smtClean="0"/>
              <a:t>10/23/2024</a:t>
            </a:fld>
            <a:endParaRPr lang="en-US"/>
          </a:p>
        </p:txBody>
      </p:sp>
      <p:sp>
        <p:nvSpPr>
          <p:cNvPr id="5" name="Footer Placeholder 4">
            <a:extLst>
              <a:ext uri="{FF2B5EF4-FFF2-40B4-BE49-F238E27FC236}">
                <a16:creationId xmlns:a16="http://schemas.microsoft.com/office/drawing/2014/main" id="{AF3831C6-8D3B-4ECC-9DD3-C62173E4C8C1}"/>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37DB0473-6833-4465-B7A7-6A989428C4BB}"/>
              </a:ext>
            </a:extLst>
          </p:cNvPr>
          <p:cNvSpPr>
            <a:spLocks noGrp="1"/>
          </p:cNvSpPr>
          <p:nvPr>
            <p:ph type="sldNum" sz="quarter" idx="12"/>
          </p:nvPr>
        </p:nvSpPr>
        <p:spPr/>
        <p:txBody>
          <a:bodyPr/>
          <a:lstStyle/>
          <a:p>
            <a:fld id="{7E6BC406-AF7F-4DAD-A2EE-81E55A0AD54A}" type="slidenum">
              <a:rPr lang="en-US" smtClean="0"/>
              <a:t>‹#›</a:t>
            </a:fld>
            <a:endParaRPr lang="en-US"/>
          </a:p>
        </p:txBody>
      </p:sp>
      <p:sp>
        <p:nvSpPr>
          <p:cNvPr id="8" name="Picture Placeholder 7">
            <a:extLst>
              <a:ext uri="{FF2B5EF4-FFF2-40B4-BE49-F238E27FC236}">
                <a16:creationId xmlns:a16="http://schemas.microsoft.com/office/drawing/2014/main" id="{5F80D739-4829-4680-96B2-DEFB49647886}"/>
              </a:ext>
            </a:extLst>
          </p:cNvPr>
          <p:cNvSpPr>
            <a:spLocks noGrp="1"/>
          </p:cNvSpPr>
          <p:nvPr>
            <p:ph type="pic" sz="quarter" idx="13"/>
          </p:nvPr>
        </p:nvSpPr>
        <p:spPr>
          <a:xfrm>
            <a:off x="187570" y="1289538"/>
            <a:ext cx="11816861" cy="5066292"/>
          </a:xfrm>
        </p:spPr>
        <p:txBody>
          <a:bodyPr/>
          <a:lstStyle/>
          <a:p>
            <a:r>
              <a:rPr lang="en-US"/>
              <a:t>Click icon to add picture</a:t>
            </a:r>
          </a:p>
        </p:txBody>
      </p:sp>
    </p:spTree>
    <p:extLst>
      <p:ext uri="{BB962C8B-B14F-4D97-AF65-F5344CB8AC3E}">
        <p14:creationId xmlns:p14="http://schemas.microsoft.com/office/powerpoint/2010/main" val="3709931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Graphic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DADA-88F2-4F79-BB75-B552BED14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BDB65E-9AA1-4149-AE63-E86A4A2E2775}"/>
              </a:ext>
            </a:extLst>
          </p:cNvPr>
          <p:cNvSpPr>
            <a:spLocks noGrp="1"/>
          </p:cNvSpPr>
          <p:nvPr>
            <p:ph idx="1"/>
          </p:nvPr>
        </p:nvSpPr>
        <p:spPr>
          <a:xfrm>
            <a:off x="149903" y="1262714"/>
            <a:ext cx="5816183" cy="5034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48D09-AD5F-4EA2-8418-D38B5BE48BC9}"/>
              </a:ext>
            </a:extLst>
          </p:cNvPr>
          <p:cNvSpPr>
            <a:spLocks noGrp="1"/>
          </p:cNvSpPr>
          <p:nvPr>
            <p:ph type="dt" sz="half" idx="10"/>
          </p:nvPr>
        </p:nvSpPr>
        <p:spPr/>
        <p:txBody>
          <a:bodyPr/>
          <a:lstStyle/>
          <a:p>
            <a:fld id="{9EBA57A1-279A-45CC-8AA1-9382D9EEDA73}" type="datetime1">
              <a:rPr lang="en-US" smtClean="0"/>
              <a:t>10/23/2024</a:t>
            </a:fld>
            <a:endParaRPr lang="en-US"/>
          </a:p>
        </p:txBody>
      </p:sp>
      <p:sp>
        <p:nvSpPr>
          <p:cNvPr id="5" name="Footer Placeholder 4">
            <a:extLst>
              <a:ext uri="{FF2B5EF4-FFF2-40B4-BE49-F238E27FC236}">
                <a16:creationId xmlns:a16="http://schemas.microsoft.com/office/drawing/2014/main" id="{AF3831C6-8D3B-4ECC-9DD3-C62173E4C8C1}"/>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37DB0473-6833-4465-B7A7-6A989428C4BB}"/>
              </a:ext>
            </a:extLst>
          </p:cNvPr>
          <p:cNvSpPr>
            <a:spLocks noGrp="1"/>
          </p:cNvSpPr>
          <p:nvPr>
            <p:ph type="sldNum" sz="quarter" idx="12"/>
          </p:nvPr>
        </p:nvSpPr>
        <p:spPr/>
        <p:txBody>
          <a:bodyPr/>
          <a:lstStyle/>
          <a:p>
            <a:fld id="{7E6BC406-AF7F-4DAD-A2EE-81E55A0AD54A}" type="slidenum">
              <a:rPr lang="en-US" smtClean="0"/>
              <a:t>‹#›</a:t>
            </a:fld>
            <a:endParaRPr lang="en-US"/>
          </a:p>
        </p:txBody>
      </p:sp>
      <p:sp>
        <p:nvSpPr>
          <p:cNvPr id="10" name="SmartArt Placeholder 9">
            <a:extLst>
              <a:ext uri="{FF2B5EF4-FFF2-40B4-BE49-F238E27FC236}">
                <a16:creationId xmlns:a16="http://schemas.microsoft.com/office/drawing/2014/main" id="{A1A8FBDB-7AFC-4BD5-A47D-9E0151C2453E}"/>
              </a:ext>
            </a:extLst>
          </p:cNvPr>
          <p:cNvSpPr>
            <a:spLocks noGrp="1"/>
          </p:cNvSpPr>
          <p:nvPr>
            <p:ph type="dgm" sz="quarter" idx="13"/>
          </p:nvPr>
        </p:nvSpPr>
        <p:spPr>
          <a:xfrm>
            <a:off x="6175945" y="1272632"/>
            <a:ext cx="5816183" cy="5034033"/>
          </a:xfrm>
        </p:spPr>
        <p:txBody>
          <a:bodyPr/>
          <a:lstStyle/>
          <a:p>
            <a:r>
              <a:rPr lang="en-US"/>
              <a:t>Click icon to add SmartArt graphic</a:t>
            </a:r>
          </a:p>
        </p:txBody>
      </p:sp>
    </p:spTree>
    <p:extLst>
      <p:ext uri="{BB962C8B-B14F-4D97-AF65-F5344CB8AC3E}">
        <p14:creationId xmlns:p14="http://schemas.microsoft.com/office/powerpoint/2010/main" val="1719128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DADA-88F2-4F79-BB75-B552BED14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BDB65E-9AA1-4149-AE63-E86A4A2E2775}"/>
              </a:ext>
            </a:extLst>
          </p:cNvPr>
          <p:cNvSpPr>
            <a:spLocks noGrp="1"/>
          </p:cNvSpPr>
          <p:nvPr>
            <p:ph idx="1"/>
          </p:nvPr>
        </p:nvSpPr>
        <p:spPr>
          <a:xfrm>
            <a:off x="224852" y="3821262"/>
            <a:ext cx="11767279" cy="2579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48D09-AD5F-4EA2-8418-D38B5BE48BC9}"/>
              </a:ext>
            </a:extLst>
          </p:cNvPr>
          <p:cNvSpPr>
            <a:spLocks noGrp="1"/>
          </p:cNvSpPr>
          <p:nvPr>
            <p:ph type="dt" sz="half" idx="10"/>
          </p:nvPr>
        </p:nvSpPr>
        <p:spPr/>
        <p:txBody>
          <a:bodyPr/>
          <a:lstStyle/>
          <a:p>
            <a:fld id="{64A53A19-593B-4B20-95FA-F4A8A7AF2BA0}" type="datetime1">
              <a:rPr lang="en-US" smtClean="0"/>
              <a:t>10/23/2024</a:t>
            </a:fld>
            <a:endParaRPr lang="en-US"/>
          </a:p>
        </p:txBody>
      </p:sp>
      <p:sp>
        <p:nvSpPr>
          <p:cNvPr id="5" name="Footer Placeholder 4">
            <a:extLst>
              <a:ext uri="{FF2B5EF4-FFF2-40B4-BE49-F238E27FC236}">
                <a16:creationId xmlns:a16="http://schemas.microsoft.com/office/drawing/2014/main" id="{AF3831C6-8D3B-4ECC-9DD3-C62173E4C8C1}"/>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37DB0473-6833-4465-B7A7-6A989428C4BB}"/>
              </a:ext>
            </a:extLst>
          </p:cNvPr>
          <p:cNvSpPr>
            <a:spLocks noGrp="1"/>
          </p:cNvSpPr>
          <p:nvPr>
            <p:ph type="sldNum" sz="quarter" idx="12"/>
          </p:nvPr>
        </p:nvSpPr>
        <p:spPr/>
        <p:txBody>
          <a:bodyPr/>
          <a:lstStyle/>
          <a:p>
            <a:fld id="{7E6BC406-AF7F-4DAD-A2EE-81E55A0AD54A}" type="slidenum">
              <a:rPr lang="en-US" smtClean="0"/>
              <a:t>‹#›</a:t>
            </a:fld>
            <a:endParaRPr lang="en-US"/>
          </a:p>
        </p:txBody>
      </p:sp>
      <p:sp>
        <p:nvSpPr>
          <p:cNvPr id="10" name="SmartArt Placeholder 9">
            <a:extLst>
              <a:ext uri="{FF2B5EF4-FFF2-40B4-BE49-F238E27FC236}">
                <a16:creationId xmlns:a16="http://schemas.microsoft.com/office/drawing/2014/main" id="{A1A8FBDB-7AFC-4BD5-A47D-9E0151C2453E}"/>
              </a:ext>
            </a:extLst>
          </p:cNvPr>
          <p:cNvSpPr>
            <a:spLocks noGrp="1"/>
          </p:cNvSpPr>
          <p:nvPr>
            <p:ph type="dgm" sz="quarter" idx="13"/>
          </p:nvPr>
        </p:nvSpPr>
        <p:spPr>
          <a:xfrm>
            <a:off x="224851" y="1319136"/>
            <a:ext cx="11767281" cy="2387121"/>
          </a:xfrm>
        </p:spPr>
        <p:txBody>
          <a:bodyPr/>
          <a:lstStyle/>
          <a:p>
            <a:r>
              <a:rPr lang="en-US"/>
              <a:t>Click icon to add SmartArt graphic</a:t>
            </a:r>
          </a:p>
        </p:txBody>
      </p:sp>
    </p:spTree>
    <p:extLst>
      <p:ext uri="{BB962C8B-B14F-4D97-AF65-F5344CB8AC3E}">
        <p14:creationId xmlns:p14="http://schemas.microsoft.com/office/powerpoint/2010/main" val="82882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391886" y="1263797"/>
            <a:ext cx="5627915" cy="4351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63797"/>
            <a:ext cx="5596246" cy="4351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91886"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p>
        </p:txBody>
      </p:sp>
      <p:sp>
        <p:nvSpPr>
          <p:cNvPr id="12"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a:p>
        </p:txBody>
      </p:sp>
    </p:spTree>
    <p:extLst>
      <p:ext uri="{BB962C8B-B14F-4D97-AF65-F5344CB8AC3E}">
        <p14:creationId xmlns:p14="http://schemas.microsoft.com/office/powerpoint/2010/main" val="3884530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Agenda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DADA-88F2-4F79-BB75-B552BED148D7}"/>
              </a:ext>
            </a:extLst>
          </p:cNvPr>
          <p:cNvSpPr>
            <a:spLocks noGrp="1"/>
          </p:cNvSpPr>
          <p:nvPr>
            <p:ph type="title" hasCustomPrompt="1"/>
          </p:nvPr>
        </p:nvSpPr>
        <p:spPr>
          <a:xfrm>
            <a:off x="164256" y="10444"/>
            <a:ext cx="11858422" cy="1144588"/>
          </a:xfrm>
        </p:spPr>
        <p:txBody>
          <a:bodyPr/>
          <a:lstStyle>
            <a:lvl1pPr>
              <a:defRPr/>
            </a:lvl1pPr>
          </a:lstStyle>
          <a:p>
            <a:r>
              <a:rPr lang="en-US"/>
              <a:t>Agenda</a:t>
            </a:r>
          </a:p>
        </p:txBody>
      </p:sp>
      <p:sp>
        <p:nvSpPr>
          <p:cNvPr id="4" name="Date Placeholder 3">
            <a:extLst>
              <a:ext uri="{FF2B5EF4-FFF2-40B4-BE49-F238E27FC236}">
                <a16:creationId xmlns:a16="http://schemas.microsoft.com/office/drawing/2014/main" id="{BC248D09-AD5F-4EA2-8418-D38B5BE48BC9}"/>
              </a:ext>
            </a:extLst>
          </p:cNvPr>
          <p:cNvSpPr>
            <a:spLocks noGrp="1"/>
          </p:cNvSpPr>
          <p:nvPr>
            <p:ph type="dt" sz="half" idx="10"/>
          </p:nvPr>
        </p:nvSpPr>
        <p:spPr/>
        <p:txBody>
          <a:bodyPr/>
          <a:lstStyle/>
          <a:p>
            <a:fld id="{2465F2C2-5591-490F-BB0C-CA46551D4144}" type="datetime1">
              <a:rPr lang="en-US" smtClean="0"/>
              <a:t>10/23/2024</a:t>
            </a:fld>
            <a:endParaRPr lang="en-US"/>
          </a:p>
        </p:txBody>
      </p:sp>
      <p:sp>
        <p:nvSpPr>
          <p:cNvPr id="5" name="Footer Placeholder 4">
            <a:extLst>
              <a:ext uri="{FF2B5EF4-FFF2-40B4-BE49-F238E27FC236}">
                <a16:creationId xmlns:a16="http://schemas.microsoft.com/office/drawing/2014/main" id="{AF3831C6-8D3B-4ECC-9DD3-C62173E4C8C1}"/>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37DB0473-6833-4465-B7A7-6A989428C4BB}"/>
              </a:ext>
            </a:extLst>
          </p:cNvPr>
          <p:cNvSpPr>
            <a:spLocks noGrp="1"/>
          </p:cNvSpPr>
          <p:nvPr>
            <p:ph type="sldNum" sz="quarter" idx="12"/>
          </p:nvPr>
        </p:nvSpPr>
        <p:spPr/>
        <p:txBody>
          <a:bodyPr/>
          <a:lstStyle/>
          <a:p>
            <a:fld id="{7E6BC406-AF7F-4DAD-A2EE-81E55A0AD54A}" type="slidenum">
              <a:rPr lang="en-US" smtClean="0"/>
              <a:t>‹#›</a:t>
            </a:fld>
            <a:endParaRPr lang="en-US"/>
          </a:p>
        </p:txBody>
      </p:sp>
      <p:sp>
        <p:nvSpPr>
          <p:cNvPr id="20" name="Text Placeholder 19">
            <a:extLst>
              <a:ext uri="{FF2B5EF4-FFF2-40B4-BE49-F238E27FC236}">
                <a16:creationId xmlns:a16="http://schemas.microsoft.com/office/drawing/2014/main" id="{6EFB0777-B563-406F-ADC6-38FF6AE0E8A7}"/>
              </a:ext>
            </a:extLst>
          </p:cNvPr>
          <p:cNvSpPr>
            <a:spLocks noGrp="1"/>
          </p:cNvSpPr>
          <p:nvPr>
            <p:ph type="body" sz="quarter" idx="14" hasCustomPrompt="1"/>
          </p:nvPr>
        </p:nvSpPr>
        <p:spPr>
          <a:xfrm>
            <a:off x="326216" y="1871496"/>
            <a:ext cx="10761411" cy="595313"/>
          </a:xfrm>
          <a:ln>
            <a:solidFill>
              <a:schemeClr val="accent1">
                <a:lumMod val="20000"/>
                <a:lumOff val="80000"/>
              </a:schemeClr>
            </a:solidFill>
          </a:ln>
        </p:spPr>
        <p:txBody>
          <a:bodyPr anchor="ctr"/>
          <a:lstStyle>
            <a:lvl1pPr marL="0" indent="0" algn="l">
              <a:buNone/>
              <a:defRPr/>
            </a:lvl1pPr>
          </a:lstStyle>
          <a:p>
            <a:pPr lvl="0"/>
            <a:r>
              <a:rPr lang="en-US"/>
              <a:t>Type in item</a:t>
            </a:r>
          </a:p>
        </p:txBody>
      </p:sp>
      <p:sp>
        <p:nvSpPr>
          <p:cNvPr id="17" name="Text Placeholder 19">
            <a:extLst>
              <a:ext uri="{FF2B5EF4-FFF2-40B4-BE49-F238E27FC236}">
                <a16:creationId xmlns:a16="http://schemas.microsoft.com/office/drawing/2014/main" id="{0CE23463-4AF5-4166-89DD-9F0E0920B9E5}"/>
              </a:ext>
            </a:extLst>
          </p:cNvPr>
          <p:cNvSpPr>
            <a:spLocks noGrp="1"/>
          </p:cNvSpPr>
          <p:nvPr>
            <p:ph type="body" sz="quarter" idx="15" hasCustomPrompt="1"/>
          </p:nvPr>
        </p:nvSpPr>
        <p:spPr>
          <a:xfrm>
            <a:off x="344216" y="2756156"/>
            <a:ext cx="10743410" cy="595313"/>
          </a:xfrm>
          <a:ln>
            <a:solidFill>
              <a:schemeClr val="accent1">
                <a:lumMod val="20000"/>
                <a:lumOff val="80000"/>
              </a:schemeClr>
            </a:solidFill>
          </a:ln>
        </p:spPr>
        <p:txBody>
          <a:bodyPr anchor="ctr"/>
          <a:lstStyle>
            <a:lvl1pPr marL="0" indent="0" algn="l">
              <a:buNone/>
              <a:defRPr/>
            </a:lvl1pPr>
          </a:lstStyle>
          <a:p>
            <a:pPr lvl="0"/>
            <a:r>
              <a:rPr lang="en-US"/>
              <a:t>Type in item</a:t>
            </a:r>
          </a:p>
        </p:txBody>
      </p:sp>
      <p:sp>
        <p:nvSpPr>
          <p:cNvPr id="18" name="Text Placeholder 19">
            <a:extLst>
              <a:ext uri="{FF2B5EF4-FFF2-40B4-BE49-F238E27FC236}">
                <a16:creationId xmlns:a16="http://schemas.microsoft.com/office/drawing/2014/main" id="{33B76DE6-DD6A-4DD5-8C83-DD265B4B0108}"/>
              </a:ext>
            </a:extLst>
          </p:cNvPr>
          <p:cNvSpPr>
            <a:spLocks noGrp="1"/>
          </p:cNvSpPr>
          <p:nvPr>
            <p:ph type="body" sz="quarter" idx="16" hasCustomPrompt="1"/>
          </p:nvPr>
        </p:nvSpPr>
        <p:spPr>
          <a:xfrm>
            <a:off x="326216" y="3744692"/>
            <a:ext cx="10761649" cy="595313"/>
          </a:xfrm>
          <a:ln>
            <a:solidFill>
              <a:schemeClr val="accent1">
                <a:lumMod val="20000"/>
                <a:lumOff val="80000"/>
              </a:schemeClr>
            </a:solidFill>
          </a:ln>
        </p:spPr>
        <p:txBody>
          <a:bodyPr anchor="ctr"/>
          <a:lstStyle>
            <a:lvl1pPr marL="0" indent="0" algn="l">
              <a:buNone/>
              <a:defRPr/>
            </a:lvl1pPr>
          </a:lstStyle>
          <a:p>
            <a:pPr lvl="0"/>
            <a:r>
              <a:rPr lang="en-US"/>
              <a:t>Type in item</a:t>
            </a:r>
          </a:p>
        </p:txBody>
      </p:sp>
    </p:spTree>
    <p:extLst>
      <p:ext uri="{BB962C8B-B14F-4D97-AF65-F5344CB8AC3E}">
        <p14:creationId xmlns:p14="http://schemas.microsoft.com/office/powerpoint/2010/main" val="3088056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Add Pictur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DADA-88F2-4F79-BB75-B552BED148D7}"/>
              </a:ext>
            </a:extLst>
          </p:cNvPr>
          <p:cNvSpPr>
            <a:spLocks noGrp="1"/>
          </p:cNvSpPr>
          <p:nvPr>
            <p:ph type="title"/>
          </p:nvPr>
        </p:nvSpPr>
        <p:spPr>
          <a:xfrm>
            <a:off x="92048" y="-37683"/>
            <a:ext cx="10515600" cy="1325563"/>
          </a:xfrm>
        </p:spPr>
        <p:txBody>
          <a:bodyPr/>
          <a:lstStyle>
            <a:lvl1pPr>
              <a:defRPr>
                <a:latin typeface="Bahnschrift SemiBold" panose="020B0502040204020203"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BC248D09-AD5F-4EA2-8418-D38B5BE48BC9}"/>
              </a:ext>
            </a:extLst>
          </p:cNvPr>
          <p:cNvSpPr>
            <a:spLocks noGrp="1"/>
          </p:cNvSpPr>
          <p:nvPr>
            <p:ph type="dt" sz="half" idx="10"/>
          </p:nvPr>
        </p:nvSpPr>
        <p:spPr/>
        <p:txBody>
          <a:bodyPr/>
          <a:lstStyle/>
          <a:p>
            <a:fld id="{52165F7B-AC48-416E-B8EE-52BEEC885A5A}" type="datetime1">
              <a:rPr lang="en-US" smtClean="0"/>
              <a:t>10/23/2024</a:t>
            </a:fld>
            <a:endParaRPr lang="en-US"/>
          </a:p>
        </p:txBody>
      </p:sp>
      <p:sp>
        <p:nvSpPr>
          <p:cNvPr id="5" name="Footer Placeholder 4">
            <a:extLst>
              <a:ext uri="{FF2B5EF4-FFF2-40B4-BE49-F238E27FC236}">
                <a16:creationId xmlns:a16="http://schemas.microsoft.com/office/drawing/2014/main" id="{AF3831C6-8D3B-4ECC-9DD3-C62173E4C8C1}"/>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37DB0473-6833-4465-B7A7-6A989428C4BB}"/>
              </a:ext>
            </a:extLst>
          </p:cNvPr>
          <p:cNvSpPr>
            <a:spLocks noGrp="1"/>
          </p:cNvSpPr>
          <p:nvPr>
            <p:ph type="sldNum" sz="quarter" idx="12"/>
          </p:nvPr>
        </p:nvSpPr>
        <p:spPr/>
        <p:txBody>
          <a:bodyPr/>
          <a:lstStyle/>
          <a:p>
            <a:fld id="{7E6BC406-AF7F-4DAD-A2EE-81E55A0AD54A}" type="slidenum">
              <a:rPr lang="en-US" smtClean="0"/>
              <a:t>‹#›</a:t>
            </a:fld>
            <a:endParaRPr lang="en-US"/>
          </a:p>
        </p:txBody>
      </p:sp>
      <p:sp>
        <p:nvSpPr>
          <p:cNvPr id="8" name="Picture Placeholder 7">
            <a:extLst>
              <a:ext uri="{FF2B5EF4-FFF2-40B4-BE49-F238E27FC236}">
                <a16:creationId xmlns:a16="http://schemas.microsoft.com/office/drawing/2014/main" id="{5F80D739-4829-4680-96B2-DEFB49647886}"/>
              </a:ext>
            </a:extLst>
          </p:cNvPr>
          <p:cNvSpPr>
            <a:spLocks noGrp="1"/>
          </p:cNvSpPr>
          <p:nvPr>
            <p:ph type="pic" sz="quarter" idx="13"/>
          </p:nvPr>
        </p:nvSpPr>
        <p:spPr>
          <a:xfrm>
            <a:off x="187570" y="1888958"/>
            <a:ext cx="11816861" cy="4466872"/>
          </a:xfrm>
        </p:spPr>
        <p:txBody>
          <a:bodyPr/>
          <a:lstStyle/>
          <a:p>
            <a:r>
              <a:rPr lang="en-US"/>
              <a:t>Click icon to add picture</a:t>
            </a:r>
          </a:p>
        </p:txBody>
      </p:sp>
    </p:spTree>
    <p:extLst>
      <p:ext uri="{BB962C8B-B14F-4D97-AF65-F5344CB8AC3E}">
        <p14:creationId xmlns:p14="http://schemas.microsoft.com/office/powerpoint/2010/main" val="3447399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Agenda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DADA-88F2-4F79-BB75-B552BED148D7}"/>
              </a:ext>
            </a:extLst>
          </p:cNvPr>
          <p:cNvSpPr>
            <a:spLocks noGrp="1"/>
          </p:cNvSpPr>
          <p:nvPr>
            <p:ph type="title" hasCustomPrompt="1"/>
          </p:nvPr>
        </p:nvSpPr>
        <p:spPr>
          <a:xfrm>
            <a:off x="108313" y="-36714"/>
            <a:ext cx="11914366" cy="1325563"/>
          </a:xfrm>
        </p:spPr>
        <p:txBody>
          <a:bodyPr/>
          <a:lstStyle>
            <a:lvl1pPr>
              <a:defRPr/>
            </a:lvl1pPr>
          </a:lstStyle>
          <a:p>
            <a:r>
              <a:rPr lang="en-US"/>
              <a:t>Agenda</a:t>
            </a:r>
          </a:p>
        </p:txBody>
      </p:sp>
      <p:sp>
        <p:nvSpPr>
          <p:cNvPr id="4" name="Date Placeholder 3">
            <a:extLst>
              <a:ext uri="{FF2B5EF4-FFF2-40B4-BE49-F238E27FC236}">
                <a16:creationId xmlns:a16="http://schemas.microsoft.com/office/drawing/2014/main" id="{BC248D09-AD5F-4EA2-8418-D38B5BE48BC9}"/>
              </a:ext>
            </a:extLst>
          </p:cNvPr>
          <p:cNvSpPr>
            <a:spLocks noGrp="1"/>
          </p:cNvSpPr>
          <p:nvPr>
            <p:ph type="dt" sz="half" idx="10"/>
          </p:nvPr>
        </p:nvSpPr>
        <p:spPr/>
        <p:txBody>
          <a:bodyPr/>
          <a:lstStyle/>
          <a:p>
            <a:fld id="{6008424C-7D8F-4709-9527-55D46EB80694}" type="datetime1">
              <a:rPr lang="en-US" smtClean="0"/>
              <a:t>10/23/2024</a:t>
            </a:fld>
            <a:endParaRPr lang="en-US"/>
          </a:p>
        </p:txBody>
      </p:sp>
      <p:sp>
        <p:nvSpPr>
          <p:cNvPr id="5" name="Footer Placeholder 4">
            <a:extLst>
              <a:ext uri="{FF2B5EF4-FFF2-40B4-BE49-F238E27FC236}">
                <a16:creationId xmlns:a16="http://schemas.microsoft.com/office/drawing/2014/main" id="{AF3831C6-8D3B-4ECC-9DD3-C62173E4C8C1}"/>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37DB0473-6833-4465-B7A7-6A989428C4BB}"/>
              </a:ext>
            </a:extLst>
          </p:cNvPr>
          <p:cNvSpPr>
            <a:spLocks noGrp="1"/>
          </p:cNvSpPr>
          <p:nvPr>
            <p:ph type="sldNum" sz="quarter" idx="12"/>
          </p:nvPr>
        </p:nvSpPr>
        <p:spPr/>
        <p:txBody>
          <a:bodyPr/>
          <a:lstStyle/>
          <a:p>
            <a:fld id="{7E6BC406-AF7F-4DAD-A2EE-81E55A0AD54A}" type="slidenum">
              <a:rPr lang="en-US" smtClean="0"/>
              <a:t>‹#›</a:t>
            </a:fld>
            <a:endParaRPr lang="en-US"/>
          </a:p>
        </p:txBody>
      </p:sp>
      <p:sp>
        <p:nvSpPr>
          <p:cNvPr id="20" name="Text Placeholder 19">
            <a:extLst>
              <a:ext uri="{FF2B5EF4-FFF2-40B4-BE49-F238E27FC236}">
                <a16:creationId xmlns:a16="http://schemas.microsoft.com/office/drawing/2014/main" id="{6EFB0777-B563-406F-ADC6-38FF6AE0E8A7}"/>
              </a:ext>
            </a:extLst>
          </p:cNvPr>
          <p:cNvSpPr>
            <a:spLocks noGrp="1"/>
          </p:cNvSpPr>
          <p:nvPr>
            <p:ph type="body" sz="quarter" idx="14" hasCustomPrompt="1"/>
          </p:nvPr>
        </p:nvSpPr>
        <p:spPr>
          <a:xfrm>
            <a:off x="1555308" y="1720442"/>
            <a:ext cx="9879649" cy="595313"/>
          </a:xfrm>
          <a:ln>
            <a:solidFill>
              <a:schemeClr val="accent1">
                <a:lumMod val="20000"/>
                <a:lumOff val="80000"/>
              </a:schemeClr>
            </a:solidFill>
          </a:ln>
        </p:spPr>
        <p:txBody>
          <a:bodyPr anchor="ctr"/>
          <a:lstStyle>
            <a:lvl1pPr marL="0" indent="0" algn="l">
              <a:buNone/>
              <a:defRPr/>
            </a:lvl1pPr>
          </a:lstStyle>
          <a:p>
            <a:pPr lvl="0"/>
            <a:r>
              <a:rPr lang="en-US"/>
              <a:t>Type in item</a:t>
            </a:r>
          </a:p>
        </p:txBody>
      </p:sp>
      <p:sp>
        <p:nvSpPr>
          <p:cNvPr id="17" name="Text Placeholder 19">
            <a:extLst>
              <a:ext uri="{FF2B5EF4-FFF2-40B4-BE49-F238E27FC236}">
                <a16:creationId xmlns:a16="http://schemas.microsoft.com/office/drawing/2014/main" id="{0CE23463-4AF5-4166-89DD-9F0E0920B9E5}"/>
              </a:ext>
            </a:extLst>
          </p:cNvPr>
          <p:cNvSpPr>
            <a:spLocks noGrp="1"/>
          </p:cNvSpPr>
          <p:nvPr>
            <p:ph type="body" sz="quarter" idx="15" hasCustomPrompt="1"/>
          </p:nvPr>
        </p:nvSpPr>
        <p:spPr>
          <a:xfrm>
            <a:off x="1555308" y="2575760"/>
            <a:ext cx="9879649" cy="595313"/>
          </a:xfrm>
          <a:ln>
            <a:solidFill>
              <a:schemeClr val="accent1">
                <a:lumMod val="20000"/>
                <a:lumOff val="80000"/>
              </a:schemeClr>
            </a:solidFill>
          </a:ln>
        </p:spPr>
        <p:txBody>
          <a:bodyPr anchor="ctr"/>
          <a:lstStyle>
            <a:lvl1pPr marL="0" indent="0" algn="l">
              <a:buNone/>
              <a:defRPr/>
            </a:lvl1pPr>
          </a:lstStyle>
          <a:p>
            <a:pPr lvl="0"/>
            <a:r>
              <a:rPr lang="en-US"/>
              <a:t>Type in item</a:t>
            </a:r>
          </a:p>
        </p:txBody>
      </p:sp>
      <p:sp>
        <p:nvSpPr>
          <p:cNvPr id="18" name="Text Placeholder 19">
            <a:extLst>
              <a:ext uri="{FF2B5EF4-FFF2-40B4-BE49-F238E27FC236}">
                <a16:creationId xmlns:a16="http://schemas.microsoft.com/office/drawing/2014/main" id="{33B76DE6-DD6A-4DD5-8C83-DD265B4B0108}"/>
              </a:ext>
            </a:extLst>
          </p:cNvPr>
          <p:cNvSpPr>
            <a:spLocks noGrp="1"/>
          </p:cNvSpPr>
          <p:nvPr>
            <p:ph type="body" sz="quarter" idx="16" hasCustomPrompt="1"/>
          </p:nvPr>
        </p:nvSpPr>
        <p:spPr>
          <a:xfrm>
            <a:off x="1555307" y="3415366"/>
            <a:ext cx="9879649" cy="595313"/>
          </a:xfrm>
          <a:ln>
            <a:solidFill>
              <a:schemeClr val="accent1">
                <a:lumMod val="20000"/>
                <a:lumOff val="80000"/>
              </a:schemeClr>
            </a:solidFill>
          </a:ln>
        </p:spPr>
        <p:txBody>
          <a:bodyPr anchor="ctr"/>
          <a:lstStyle>
            <a:lvl1pPr marL="0" indent="0" algn="l">
              <a:buNone/>
              <a:defRPr/>
            </a:lvl1pPr>
          </a:lstStyle>
          <a:p>
            <a:pPr lvl="0"/>
            <a:r>
              <a:rPr lang="en-US"/>
              <a:t>Type in item</a:t>
            </a:r>
          </a:p>
        </p:txBody>
      </p:sp>
      <p:sp>
        <p:nvSpPr>
          <p:cNvPr id="19" name="Text Placeholder 19">
            <a:extLst>
              <a:ext uri="{FF2B5EF4-FFF2-40B4-BE49-F238E27FC236}">
                <a16:creationId xmlns:a16="http://schemas.microsoft.com/office/drawing/2014/main" id="{B381F721-48B2-4213-8CBD-18E284DB5659}"/>
              </a:ext>
            </a:extLst>
          </p:cNvPr>
          <p:cNvSpPr>
            <a:spLocks noGrp="1"/>
          </p:cNvSpPr>
          <p:nvPr>
            <p:ph type="body" sz="quarter" idx="17" hasCustomPrompt="1"/>
          </p:nvPr>
        </p:nvSpPr>
        <p:spPr>
          <a:xfrm>
            <a:off x="1555306" y="4252078"/>
            <a:ext cx="9879649" cy="595313"/>
          </a:xfrm>
          <a:ln>
            <a:solidFill>
              <a:schemeClr val="accent1">
                <a:lumMod val="20000"/>
                <a:lumOff val="80000"/>
              </a:schemeClr>
            </a:solidFill>
          </a:ln>
        </p:spPr>
        <p:txBody>
          <a:bodyPr anchor="ctr"/>
          <a:lstStyle>
            <a:lvl1pPr marL="0" indent="0" algn="l">
              <a:buNone/>
              <a:defRPr/>
            </a:lvl1pPr>
          </a:lstStyle>
          <a:p>
            <a:pPr lvl="0"/>
            <a:r>
              <a:rPr lang="en-US"/>
              <a:t>Type in item</a:t>
            </a:r>
          </a:p>
        </p:txBody>
      </p:sp>
      <p:sp>
        <p:nvSpPr>
          <p:cNvPr id="21" name="Text Placeholder 19">
            <a:extLst>
              <a:ext uri="{FF2B5EF4-FFF2-40B4-BE49-F238E27FC236}">
                <a16:creationId xmlns:a16="http://schemas.microsoft.com/office/drawing/2014/main" id="{5B716F02-94B4-41DF-829E-84C96C250944}"/>
              </a:ext>
            </a:extLst>
          </p:cNvPr>
          <p:cNvSpPr>
            <a:spLocks noGrp="1"/>
          </p:cNvSpPr>
          <p:nvPr>
            <p:ph type="body" sz="quarter" idx="18" hasCustomPrompt="1"/>
          </p:nvPr>
        </p:nvSpPr>
        <p:spPr>
          <a:xfrm>
            <a:off x="1555306" y="5097713"/>
            <a:ext cx="9879649" cy="595313"/>
          </a:xfrm>
          <a:ln>
            <a:solidFill>
              <a:schemeClr val="accent1">
                <a:lumMod val="20000"/>
                <a:lumOff val="80000"/>
              </a:schemeClr>
            </a:solidFill>
          </a:ln>
        </p:spPr>
        <p:txBody>
          <a:bodyPr anchor="ctr"/>
          <a:lstStyle>
            <a:lvl1pPr marL="0" indent="0" algn="l">
              <a:buNone/>
              <a:defRPr/>
            </a:lvl1pPr>
          </a:lstStyle>
          <a:p>
            <a:pPr lvl="0"/>
            <a:r>
              <a:rPr lang="en-US"/>
              <a:t>Type in item</a:t>
            </a:r>
          </a:p>
        </p:txBody>
      </p:sp>
      <p:grpSp>
        <p:nvGrpSpPr>
          <p:cNvPr id="3" name="Group 2">
            <a:extLst>
              <a:ext uri="{FF2B5EF4-FFF2-40B4-BE49-F238E27FC236}">
                <a16:creationId xmlns:a16="http://schemas.microsoft.com/office/drawing/2014/main" id="{6BC96021-5970-4300-1932-DD973B71C744}"/>
              </a:ext>
            </a:extLst>
          </p:cNvPr>
          <p:cNvGrpSpPr/>
          <p:nvPr userDrawn="1"/>
        </p:nvGrpSpPr>
        <p:grpSpPr>
          <a:xfrm>
            <a:off x="722822" y="4254506"/>
            <a:ext cx="643941" cy="595314"/>
            <a:chOff x="1109989" y="4248348"/>
            <a:chExt cx="643941" cy="595314"/>
          </a:xfrm>
        </p:grpSpPr>
        <p:sp>
          <p:nvSpPr>
            <p:cNvPr id="7" name="Flowchart: Connector 6">
              <a:extLst>
                <a:ext uri="{FF2B5EF4-FFF2-40B4-BE49-F238E27FC236}">
                  <a16:creationId xmlns:a16="http://schemas.microsoft.com/office/drawing/2014/main" id="{50DF1EEB-6F52-DBEC-F579-801AE5621EFA}"/>
                </a:ext>
              </a:extLst>
            </p:cNvPr>
            <p:cNvSpPr/>
            <p:nvPr/>
          </p:nvSpPr>
          <p:spPr>
            <a:xfrm>
              <a:off x="1109989" y="4248348"/>
              <a:ext cx="643941" cy="595314"/>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solidFill>
                  <a:schemeClr val="accent1"/>
                </a:solidFill>
              </a:endParaRPr>
            </a:p>
          </p:txBody>
        </p:sp>
        <p:sp>
          <p:nvSpPr>
            <p:cNvPr id="8" name="TextBox 7">
              <a:extLst>
                <a:ext uri="{FF2B5EF4-FFF2-40B4-BE49-F238E27FC236}">
                  <a16:creationId xmlns:a16="http://schemas.microsoft.com/office/drawing/2014/main" id="{725E469F-7940-D670-A708-7C4138B68A6A}"/>
                </a:ext>
              </a:extLst>
            </p:cNvPr>
            <p:cNvSpPr txBox="1"/>
            <p:nvPr/>
          </p:nvSpPr>
          <p:spPr>
            <a:xfrm>
              <a:off x="1253869" y="4345949"/>
              <a:ext cx="476339" cy="400110"/>
            </a:xfrm>
            <a:prstGeom prst="rect">
              <a:avLst/>
            </a:prstGeom>
            <a:noFill/>
          </p:spPr>
          <p:txBody>
            <a:bodyPr wrap="square" rtlCol="0">
              <a:spAutoFit/>
            </a:bodyPr>
            <a:lstStyle/>
            <a:p>
              <a:r>
                <a:rPr lang="en-US" sz="2000" b="1">
                  <a:solidFill>
                    <a:schemeClr val="accent1">
                      <a:lumMod val="50000"/>
                    </a:schemeClr>
                  </a:solidFill>
                  <a:latin typeface="Calibri" panose="020F0502020204030204" pitchFamily="34" charset="0"/>
                  <a:cs typeface="Calibri" panose="020F0502020204030204" pitchFamily="34" charset="0"/>
                </a:rPr>
                <a:t>4.</a:t>
              </a:r>
            </a:p>
          </p:txBody>
        </p:sp>
      </p:grpSp>
      <p:grpSp>
        <p:nvGrpSpPr>
          <p:cNvPr id="9" name="Group 8">
            <a:extLst>
              <a:ext uri="{FF2B5EF4-FFF2-40B4-BE49-F238E27FC236}">
                <a16:creationId xmlns:a16="http://schemas.microsoft.com/office/drawing/2014/main" id="{7C827372-A170-9062-2556-C3A0139407BA}"/>
              </a:ext>
            </a:extLst>
          </p:cNvPr>
          <p:cNvGrpSpPr/>
          <p:nvPr userDrawn="1"/>
        </p:nvGrpSpPr>
        <p:grpSpPr>
          <a:xfrm>
            <a:off x="722822" y="5097713"/>
            <a:ext cx="643941" cy="595314"/>
            <a:chOff x="1109989" y="5072807"/>
            <a:chExt cx="643941" cy="595314"/>
          </a:xfrm>
        </p:grpSpPr>
        <p:sp>
          <p:nvSpPr>
            <p:cNvPr id="10" name="Flowchart: Connector 9">
              <a:extLst>
                <a:ext uri="{FF2B5EF4-FFF2-40B4-BE49-F238E27FC236}">
                  <a16:creationId xmlns:a16="http://schemas.microsoft.com/office/drawing/2014/main" id="{A1D86872-E943-9B0C-6AFC-1D54966416A2}"/>
                </a:ext>
              </a:extLst>
            </p:cNvPr>
            <p:cNvSpPr/>
            <p:nvPr/>
          </p:nvSpPr>
          <p:spPr>
            <a:xfrm>
              <a:off x="1109989" y="5072807"/>
              <a:ext cx="643941" cy="595314"/>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solidFill>
                  <a:schemeClr val="accent1"/>
                </a:solidFill>
              </a:endParaRPr>
            </a:p>
          </p:txBody>
        </p:sp>
        <p:sp>
          <p:nvSpPr>
            <p:cNvPr id="11" name="TextBox 10">
              <a:extLst>
                <a:ext uri="{FF2B5EF4-FFF2-40B4-BE49-F238E27FC236}">
                  <a16:creationId xmlns:a16="http://schemas.microsoft.com/office/drawing/2014/main" id="{9DF4322D-0E24-0371-3ED8-1C8EF3DC9DD5}"/>
                </a:ext>
              </a:extLst>
            </p:cNvPr>
            <p:cNvSpPr txBox="1"/>
            <p:nvPr/>
          </p:nvSpPr>
          <p:spPr>
            <a:xfrm>
              <a:off x="1253869" y="5170408"/>
              <a:ext cx="476339" cy="400110"/>
            </a:xfrm>
            <a:prstGeom prst="rect">
              <a:avLst/>
            </a:prstGeom>
            <a:noFill/>
          </p:spPr>
          <p:txBody>
            <a:bodyPr wrap="square" rtlCol="0">
              <a:spAutoFit/>
            </a:bodyPr>
            <a:lstStyle/>
            <a:p>
              <a:r>
                <a:rPr lang="en-US" sz="2000" b="1">
                  <a:solidFill>
                    <a:schemeClr val="accent1">
                      <a:lumMod val="50000"/>
                    </a:schemeClr>
                  </a:solidFill>
                  <a:latin typeface="Calibri" panose="020F0502020204030204" pitchFamily="34" charset="0"/>
                  <a:cs typeface="Calibri" panose="020F0502020204030204" pitchFamily="34" charset="0"/>
                </a:rPr>
                <a:t>5.</a:t>
              </a:r>
            </a:p>
          </p:txBody>
        </p:sp>
      </p:grpSp>
      <p:grpSp>
        <p:nvGrpSpPr>
          <p:cNvPr id="12" name="Group 11">
            <a:extLst>
              <a:ext uri="{FF2B5EF4-FFF2-40B4-BE49-F238E27FC236}">
                <a16:creationId xmlns:a16="http://schemas.microsoft.com/office/drawing/2014/main" id="{399E01DC-4AB0-32A7-82EC-8857C10F5514}"/>
              </a:ext>
            </a:extLst>
          </p:cNvPr>
          <p:cNvGrpSpPr/>
          <p:nvPr userDrawn="1"/>
        </p:nvGrpSpPr>
        <p:grpSpPr>
          <a:xfrm>
            <a:off x="722822" y="5940921"/>
            <a:ext cx="643941" cy="595314"/>
            <a:chOff x="1109989" y="5897266"/>
            <a:chExt cx="643941" cy="595314"/>
          </a:xfrm>
        </p:grpSpPr>
        <p:sp>
          <p:nvSpPr>
            <p:cNvPr id="13" name="Flowchart: Connector 12">
              <a:extLst>
                <a:ext uri="{FF2B5EF4-FFF2-40B4-BE49-F238E27FC236}">
                  <a16:creationId xmlns:a16="http://schemas.microsoft.com/office/drawing/2014/main" id="{67E49E3D-5031-9F1E-ED10-035516E959C9}"/>
                </a:ext>
              </a:extLst>
            </p:cNvPr>
            <p:cNvSpPr/>
            <p:nvPr/>
          </p:nvSpPr>
          <p:spPr>
            <a:xfrm>
              <a:off x="1109989" y="5897266"/>
              <a:ext cx="643941" cy="595314"/>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solidFill>
                  <a:schemeClr val="accent1"/>
                </a:solidFill>
              </a:endParaRPr>
            </a:p>
          </p:txBody>
        </p:sp>
        <p:sp>
          <p:nvSpPr>
            <p:cNvPr id="14" name="TextBox 13">
              <a:extLst>
                <a:ext uri="{FF2B5EF4-FFF2-40B4-BE49-F238E27FC236}">
                  <a16:creationId xmlns:a16="http://schemas.microsoft.com/office/drawing/2014/main" id="{C2D469D5-0904-1085-E2D3-2C2C3998F6E2}"/>
                </a:ext>
              </a:extLst>
            </p:cNvPr>
            <p:cNvSpPr txBox="1"/>
            <p:nvPr/>
          </p:nvSpPr>
          <p:spPr>
            <a:xfrm>
              <a:off x="1253869" y="5994867"/>
              <a:ext cx="476339" cy="400110"/>
            </a:xfrm>
            <a:prstGeom prst="rect">
              <a:avLst/>
            </a:prstGeom>
            <a:noFill/>
          </p:spPr>
          <p:txBody>
            <a:bodyPr wrap="square" rtlCol="0">
              <a:spAutoFit/>
            </a:bodyPr>
            <a:lstStyle/>
            <a:p>
              <a:r>
                <a:rPr lang="en-US" sz="2000" b="1">
                  <a:solidFill>
                    <a:schemeClr val="accent1">
                      <a:lumMod val="50000"/>
                    </a:schemeClr>
                  </a:solidFill>
                  <a:latin typeface="Calibri" panose="020F0502020204030204" pitchFamily="34" charset="0"/>
                  <a:cs typeface="Calibri" panose="020F0502020204030204" pitchFamily="34" charset="0"/>
                </a:rPr>
                <a:t>6.</a:t>
              </a:r>
            </a:p>
          </p:txBody>
        </p:sp>
      </p:grpSp>
      <p:grpSp>
        <p:nvGrpSpPr>
          <p:cNvPr id="15" name="Group 14">
            <a:extLst>
              <a:ext uri="{FF2B5EF4-FFF2-40B4-BE49-F238E27FC236}">
                <a16:creationId xmlns:a16="http://schemas.microsoft.com/office/drawing/2014/main" id="{94569C88-6AF3-918C-FDAA-2A8AB32AF16E}"/>
              </a:ext>
            </a:extLst>
          </p:cNvPr>
          <p:cNvGrpSpPr/>
          <p:nvPr userDrawn="1"/>
        </p:nvGrpSpPr>
        <p:grpSpPr>
          <a:xfrm>
            <a:off x="722822" y="3411299"/>
            <a:ext cx="643941" cy="595314"/>
            <a:chOff x="1109989" y="4248348"/>
            <a:chExt cx="643941" cy="595314"/>
          </a:xfrm>
        </p:grpSpPr>
        <p:sp>
          <p:nvSpPr>
            <p:cNvPr id="16" name="Flowchart: Connector 15">
              <a:extLst>
                <a:ext uri="{FF2B5EF4-FFF2-40B4-BE49-F238E27FC236}">
                  <a16:creationId xmlns:a16="http://schemas.microsoft.com/office/drawing/2014/main" id="{2430F72B-2D15-44B4-E87A-ADE38ECAFA68}"/>
                </a:ext>
              </a:extLst>
            </p:cNvPr>
            <p:cNvSpPr/>
            <p:nvPr/>
          </p:nvSpPr>
          <p:spPr>
            <a:xfrm>
              <a:off x="1109989" y="4248348"/>
              <a:ext cx="643941" cy="595314"/>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solidFill>
                  <a:schemeClr val="accent1"/>
                </a:solidFill>
              </a:endParaRPr>
            </a:p>
          </p:txBody>
        </p:sp>
        <p:sp>
          <p:nvSpPr>
            <p:cNvPr id="22" name="TextBox 21">
              <a:extLst>
                <a:ext uri="{FF2B5EF4-FFF2-40B4-BE49-F238E27FC236}">
                  <a16:creationId xmlns:a16="http://schemas.microsoft.com/office/drawing/2014/main" id="{7326BB20-0BF2-0BFD-4AD5-ECBFE85D3B71}"/>
                </a:ext>
              </a:extLst>
            </p:cNvPr>
            <p:cNvSpPr txBox="1"/>
            <p:nvPr/>
          </p:nvSpPr>
          <p:spPr>
            <a:xfrm>
              <a:off x="1253869" y="4345949"/>
              <a:ext cx="476339" cy="400110"/>
            </a:xfrm>
            <a:prstGeom prst="rect">
              <a:avLst/>
            </a:prstGeom>
            <a:noFill/>
          </p:spPr>
          <p:txBody>
            <a:bodyPr wrap="square" rtlCol="0">
              <a:spAutoFit/>
            </a:bodyPr>
            <a:lstStyle/>
            <a:p>
              <a:r>
                <a:rPr lang="en-US" sz="2000" b="1">
                  <a:solidFill>
                    <a:schemeClr val="accent1">
                      <a:lumMod val="50000"/>
                    </a:schemeClr>
                  </a:solidFill>
                  <a:latin typeface="Calibri" panose="020F0502020204030204" pitchFamily="34" charset="0"/>
                  <a:cs typeface="Calibri" panose="020F0502020204030204" pitchFamily="34" charset="0"/>
                </a:rPr>
                <a:t>3.</a:t>
              </a:r>
            </a:p>
          </p:txBody>
        </p:sp>
      </p:grpSp>
      <p:grpSp>
        <p:nvGrpSpPr>
          <p:cNvPr id="23" name="Group 22">
            <a:extLst>
              <a:ext uri="{FF2B5EF4-FFF2-40B4-BE49-F238E27FC236}">
                <a16:creationId xmlns:a16="http://schemas.microsoft.com/office/drawing/2014/main" id="{CAFF8BC3-3E06-0607-89B0-F7EEDA9F0121}"/>
              </a:ext>
            </a:extLst>
          </p:cNvPr>
          <p:cNvGrpSpPr/>
          <p:nvPr userDrawn="1"/>
        </p:nvGrpSpPr>
        <p:grpSpPr>
          <a:xfrm>
            <a:off x="722822" y="2568092"/>
            <a:ext cx="643941" cy="595314"/>
            <a:chOff x="1109989" y="4248348"/>
            <a:chExt cx="643941" cy="595314"/>
          </a:xfrm>
        </p:grpSpPr>
        <p:sp>
          <p:nvSpPr>
            <p:cNvPr id="24" name="Flowchart: Connector 23">
              <a:extLst>
                <a:ext uri="{FF2B5EF4-FFF2-40B4-BE49-F238E27FC236}">
                  <a16:creationId xmlns:a16="http://schemas.microsoft.com/office/drawing/2014/main" id="{788F74EA-05CF-8EEE-764C-37419F11FD77}"/>
                </a:ext>
              </a:extLst>
            </p:cNvPr>
            <p:cNvSpPr/>
            <p:nvPr/>
          </p:nvSpPr>
          <p:spPr>
            <a:xfrm>
              <a:off x="1109989" y="4248348"/>
              <a:ext cx="643941" cy="595314"/>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solidFill>
                  <a:schemeClr val="accent1"/>
                </a:solidFill>
              </a:endParaRPr>
            </a:p>
          </p:txBody>
        </p:sp>
        <p:sp>
          <p:nvSpPr>
            <p:cNvPr id="25" name="TextBox 24">
              <a:extLst>
                <a:ext uri="{FF2B5EF4-FFF2-40B4-BE49-F238E27FC236}">
                  <a16:creationId xmlns:a16="http://schemas.microsoft.com/office/drawing/2014/main" id="{0DD49525-E31E-B057-6667-AFAD4E8F5AE6}"/>
                </a:ext>
              </a:extLst>
            </p:cNvPr>
            <p:cNvSpPr txBox="1"/>
            <p:nvPr/>
          </p:nvSpPr>
          <p:spPr>
            <a:xfrm>
              <a:off x="1253869" y="4345949"/>
              <a:ext cx="476339" cy="400110"/>
            </a:xfrm>
            <a:prstGeom prst="rect">
              <a:avLst/>
            </a:prstGeom>
            <a:noFill/>
          </p:spPr>
          <p:txBody>
            <a:bodyPr wrap="square" rtlCol="0">
              <a:spAutoFit/>
            </a:bodyPr>
            <a:lstStyle/>
            <a:p>
              <a:r>
                <a:rPr lang="en-US" sz="2000" b="1">
                  <a:solidFill>
                    <a:schemeClr val="accent1">
                      <a:lumMod val="50000"/>
                    </a:schemeClr>
                  </a:solidFill>
                  <a:latin typeface="Calibri" panose="020F0502020204030204" pitchFamily="34" charset="0"/>
                  <a:cs typeface="Calibri" panose="020F0502020204030204" pitchFamily="34" charset="0"/>
                </a:rPr>
                <a:t>2.</a:t>
              </a:r>
            </a:p>
          </p:txBody>
        </p:sp>
      </p:grpSp>
      <p:grpSp>
        <p:nvGrpSpPr>
          <p:cNvPr id="26" name="Group 25">
            <a:extLst>
              <a:ext uri="{FF2B5EF4-FFF2-40B4-BE49-F238E27FC236}">
                <a16:creationId xmlns:a16="http://schemas.microsoft.com/office/drawing/2014/main" id="{A23E095C-2A4E-2103-0EAA-B2C7330FA329}"/>
              </a:ext>
            </a:extLst>
          </p:cNvPr>
          <p:cNvGrpSpPr/>
          <p:nvPr userDrawn="1"/>
        </p:nvGrpSpPr>
        <p:grpSpPr>
          <a:xfrm>
            <a:off x="722822" y="1724885"/>
            <a:ext cx="643941" cy="595314"/>
            <a:chOff x="1109989" y="4248348"/>
            <a:chExt cx="643941" cy="595314"/>
          </a:xfrm>
        </p:grpSpPr>
        <p:sp>
          <p:nvSpPr>
            <p:cNvPr id="27" name="Flowchart: Connector 26">
              <a:extLst>
                <a:ext uri="{FF2B5EF4-FFF2-40B4-BE49-F238E27FC236}">
                  <a16:creationId xmlns:a16="http://schemas.microsoft.com/office/drawing/2014/main" id="{11299A34-4163-D4FD-B18C-0A5ABAF1EACC}"/>
                </a:ext>
              </a:extLst>
            </p:cNvPr>
            <p:cNvSpPr/>
            <p:nvPr/>
          </p:nvSpPr>
          <p:spPr>
            <a:xfrm>
              <a:off x="1109989" y="4248348"/>
              <a:ext cx="643941" cy="595314"/>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solidFill>
                  <a:schemeClr val="accent1"/>
                </a:solidFill>
              </a:endParaRPr>
            </a:p>
          </p:txBody>
        </p:sp>
        <p:sp>
          <p:nvSpPr>
            <p:cNvPr id="28" name="TextBox 27">
              <a:extLst>
                <a:ext uri="{FF2B5EF4-FFF2-40B4-BE49-F238E27FC236}">
                  <a16:creationId xmlns:a16="http://schemas.microsoft.com/office/drawing/2014/main" id="{4E84FB3F-7480-CFA3-608F-BD0A331A92C1}"/>
                </a:ext>
              </a:extLst>
            </p:cNvPr>
            <p:cNvSpPr txBox="1"/>
            <p:nvPr/>
          </p:nvSpPr>
          <p:spPr>
            <a:xfrm>
              <a:off x="1253869" y="4345949"/>
              <a:ext cx="476339" cy="400110"/>
            </a:xfrm>
            <a:prstGeom prst="rect">
              <a:avLst/>
            </a:prstGeom>
            <a:noFill/>
          </p:spPr>
          <p:txBody>
            <a:bodyPr wrap="square" rtlCol="0">
              <a:spAutoFit/>
            </a:bodyPr>
            <a:lstStyle/>
            <a:p>
              <a:r>
                <a:rPr lang="en-US" sz="2000" b="1">
                  <a:solidFill>
                    <a:schemeClr val="accent1">
                      <a:lumMod val="50000"/>
                    </a:schemeClr>
                  </a:solidFill>
                  <a:latin typeface="Calibri" panose="020F0502020204030204" pitchFamily="34" charset="0"/>
                  <a:cs typeface="Calibri" panose="020F0502020204030204" pitchFamily="34" charset="0"/>
                </a:rPr>
                <a:t>1.</a:t>
              </a:r>
            </a:p>
          </p:txBody>
        </p:sp>
      </p:grpSp>
      <p:sp>
        <p:nvSpPr>
          <p:cNvPr id="29" name="Text Placeholder 19">
            <a:extLst>
              <a:ext uri="{FF2B5EF4-FFF2-40B4-BE49-F238E27FC236}">
                <a16:creationId xmlns:a16="http://schemas.microsoft.com/office/drawing/2014/main" id="{DE673623-B3A9-F543-3026-9CC2D29BB2C7}"/>
              </a:ext>
            </a:extLst>
          </p:cNvPr>
          <p:cNvSpPr>
            <a:spLocks noGrp="1"/>
          </p:cNvSpPr>
          <p:nvPr>
            <p:ph type="body" sz="quarter" idx="18" hasCustomPrompt="1"/>
          </p:nvPr>
        </p:nvSpPr>
        <p:spPr>
          <a:xfrm>
            <a:off x="1555306" y="5940923"/>
            <a:ext cx="9879649" cy="595313"/>
          </a:xfrm>
          <a:ln>
            <a:solidFill>
              <a:schemeClr val="accent1">
                <a:lumMod val="20000"/>
                <a:lumOff val="80000"/>
              </a:schemeClr>
            </a:solidFill>
          </a:ln>
        </p:spPr>
        <p:txBody>
          <a:bodyPr anchor="ctr"/>
          <a:lstStyle>
            <a:lvl1pPr marL="0" indent="0" algn="l">
              <a:buNone/>
              <a:defRPr/>
            </a:lvl1pPr>
          </a:lstStyle>
          <a:p>
            <a:pPr lvl="0"/>
            <a:r>
              <a:rPr lang="en-US"/>
              <a:t>Type in item</a:t>
            </a:r>
          </a:p>
        </p:txBody>
      </p:sp>
    </p:spTree>
    <p:extLst>
      <p:ext uri="{BB962C8B-B14F-4D97-AF65-F5344CB8AC3E}">
        <p14:creationId xmlns:p14="http://schemas.microsoft.com/office/powerpoint/2010/main" val="26890918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Add Pictur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DADA-88F2-4F79-BB75-B552BED148D7}"/>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BC248D09-AD5F-4EA2-8418-D38B5BE48BC9}"/>
              </a:ext>
            </a:extLst>
          </p:cNvPr>
          <p:cNvSpPr>
            <a:spLocks noGrp="1"/>
          </p:cNvSpPr>
          <p:nvPr>
            <p:ph type="dt" sz="half" idx="10"/>
          </p:nvPr>
        </p:nvSpPr>
        <p:spPr/>
        <p:txBody>
          <a:bodyPr/>
          <a:lstStyle/>
          <a:p>
            <a:fld id="{9D020766-B7DF-45BA-ABFE-61E59F63C577}" type="datetime1">
              <a:rPr lang="en-US" smtClean="0"/>
              <a:t>10/23/2024</a:t>
            </a:fld>
            <a:endParaRPr lang="en-US"/>
          </a:p>
        </p:txBody>
      </p:sp>
      <p:sp>
        <p:nvSpPr>
          <p:cNvPr id="5" name="Footer Placeholder 4">
            <a:extLst>
              <a:ext uri="{FF2B5EF4-FFF2-40B4-BE49-F238E27FC236}">
                <a16:creationId xmlns:a16="http://schemas.microsoft.com/office/drawing/2014/main" id="{AF3831C6-8D3B-4ECC-9DD3-C62173E4C8C1}"/>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37DB0473-6833-4465-B7A7-6A989428C4BB}"/>
              </a:ext>
            </a:extLst>
          </p:cNvPr>
          <p:cNvSpPr>
            <a:spLocks noGrp="1"/>
          </p:cNvSpPr>
          <p:nvPr>
            <p:ph type="sldNum" sz="quarter" idx="12"/>
          </p:nvPr>
        </p:nvSpPr>
        <p:spPr/>
        <p:txBody>
          <a:bodyPr/>
          <a:lstStyle/>
          <a:p>
            <a:fld id="{7E6BC406-AF7F-4DAD-A2EE-81E55A0AD54A}" type="slidenum">
              <a:rPr lang="en-US" smtClean="0"/>
              <a:t>‹#›</a:t>
            </a:fld>
            <a:endParaRPr lang="en-US"/>
          </a:p>
        </p:txBody>
      </p:sp>
      <p:sp>
        <p:nvSpPr>
          <p:cNvPr id="8" name="Picture Placeholder 7">
            <a:extLst>
              <a:ext uri="{FF2B5EF4-FFF2-40B4-BE49-F238E27FC236}">
                <a16:creationId xmlns:a16="http://schemas.microsoft.com/office/drawing/2014/main" id="{5F80D739-4829-4680-96B2-DEFB49647886}"/>
              </a:ext>
            </a:extLst>
          </p:cNvPr>
          <p:cNvSpPr>
            <a:spLocks noGrp="1"/>
          </p:cNvSpPr>
          <p:nvPr>
            <p:ph type="pic" sz="quarter" idx="13"/>
          </p:nvPr>
        </p:nvSpPr>
        <p:spPr>
          <a:xfrm>
            <a:off x="274320" y="1188718"/>
            <a:ext cx="11612880" cy="5152644"/>
          </a:xfrm>
        </p:spPr>
        <p:txBody>
          <a:bodyPr/>
          <a:lstStyle/>
          <a:p>
            <a:r>
              <a:rPr lang="en-US"/>
              <a:t>Click icon to add picture</a:t>
            </a:r>
          </a:p>
        </p:txBody>
      </p:sp>
    </p:spTree>
    <p:extLst>
      <p:ext uri="{BB962C8B-B14F-4D97-AF65-F5344CB8AC3E}">
        <p14:creationId xmlns:p14="http://schemas.microsoft.com/office/powerpoint/2010/main" val="51857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76CA-BBD5-40B5-955B-A4DE0C942B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2DB29-DFBC-4824-B66A-D9AC63B249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6B2C1F-8CF6-4387-AE85-1D82B6D9AD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4D3E22-DC87-4FFE-8CC7-B3801C9A7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C64436-6DA7-444C-BE57-0CAAA3A38F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9A7539-0234-4B5A-812A-51979FCB5899}"/>
              </a:ext>
            </a:extLst>
          </p:cNvPr>
          <p:cNvSpPr>
            <a:spLocks noGrp="1"/>
          </p:cNvSpPr>
          <p:nvPr>
            <p:ph type="dt" sz="half" idx="10"/>
          </p:nvPr>
        </p:nvSpPr>
        <p:spPr/>
        <p:txBody>
          <a:bodyPr/>
          <a:lstStyle/>
          <a:p>
            <a:fld id="{4E8752DB-384A-4EE2-B58A-D736BBF69E00}" type="datetime1">
              <a:rPr lang="en-US" smtClean="0"/>
              <a:t>10/23/2024</a:t>
            </a:fld>
            <a:endParaRPr lang="en-US" dirty="0"/>
          </a:p>
        </p:txBody>
      </p:sp>
      <p:sp>
        <p:nvSpPr>
          <p:cNvPr id="8" name="Footer Placeholder 7">
            <a:extLst>
              <a:ext uri="{FF2B5EF4-FFF2-40B4-BE49-F238E27FC236}">
                <a16:creationId xmlns:a16="http://schemas.microsoft.com/office/drawing/2014/main" id="{28B3FB0B-31E2-4C5D-BBA4-7376C8708D74}"/>
              </a:ext>
            </a:extLst>
          </p:cNvPr>
          <p:cNvSpPr>
            <a:spLocks noGrp="1"/>
          </p:cNvSpPr>
          <p:nvPr>
            <p:ph type="ftr" sz="quarter" idx="11"/>
          </p:nvPr>
        </p:nvSpPr>
        <p:spPr/>
        <p:txBody>
          <a:bodyPr/>
          <a:lstStyle/>
          <a:p>
            <a:r>
              <a:rPr lang="en-US"/>
              <a:t>Copyright</a:t>
            </a:r>
            <a:endParaRPr lang="en-US" dirty="0"/>
          </a:p>
        </p:txBody>
      </p:sp>
      <p:sp>
        <p:nvSpPr>
          <p:cNvPr id="9" name="Slide Number Placeholder 8">
            <a:extLst>
              <a:ext uri="{FF2B5EF4-FFF2-40B4-BE49-F238E27FC236}">
                <a16:creationId xmlns:a16="http://schemas.microsoft.com/office/drawing/2014/main" id="{00912FC4-CA19-4A37-8A49-02CACE4D12F6}"/>
              </a:ext>
            </a:extLst>
          </p:cNvPr>
          <p:cNvSpPr>
            <a:spLocks noGrp="1"/>
          </p:cNvSpPr>
          <p:nvPr>
            <p:ph type="sldNum" sz="quarter" idx="12"/>
          </p:nvPr>
        </p:nvSpPr>
        <p:spPr/>
        <p:txBody>
          <a:bodyPr/>
          <a:lstStyle/>
          <a:p>
            <a:fld id="{172529C3-59FC-47CD-AD20-E76A0A50D4F9}" type="slidenum">
              <a:rPr lang="en-US" smtClean="0"/>
              <a:t>‹#›</a:t>
            </a:fld>
            <a:endParaRPr lang="en-US" dirty="0"/>
          </a:p>
        </p:txBody>
      </p:sp>
    </p:spTree>
    <p:extLst>
      <p:ext uri="{BB962C8B-B14F-4D97-AF65-F5344CB8AC3E}">
        <p14:creationId xmlns:p14="http://schemas.microsoft.com/office/powerpoint/2010/main" val="3217809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ab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DADA-88F2-4F79-BB75-B552BED148D7}"/>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BC248D09-AD5F-4EA2-8418-D38B5BE48BC9}"/>
              </a:ext>
            </a:extLst>
          </p:cNvPr>
          <p:cNvSpPr>
            <a:spLocks noGrp="1"/>
          </p:cNvSpPr>
          <p:nvPr>
            <p:ph type="dt" sz="half" idx="10"/>
          </p:nvPr>
        </p:nvSpPr>
        <p:spPr/>
        <p:txBody>
          <a:bodyPr/>
          <a:lstStyle/>
          <a:p>
            <a:fld id="{DFA1CD7B-D72F-4D89-AB60-B70208AABD1C}" type="datetime1">
              <a:rPr lang="en-US" smtClean="0"/>
              <a:t>10/23/2024</a:t>
            </a:fld>
            <a:endParaRPr lang="en-US"/>
          </a:p>
        </p:txBody>
      </p:sp>
      <p:sp>
        <p:nvSpPr>
          <p:cNvPr id="5" name="Footer Placeholder 4">
            <a:extLst>
              <a:ext uri="{FF2B5EF4-FFF2-40B4-BE49-F238E27FC236}">
                <a16:creationId xmlns:a16="http://schemas.microsoft.com/office/drawing/2014/main" id="{AF3831C6-8D3B-4ECC-9DD3-C62173E4C8C1}"/>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37DB0473-6833-4465-B7A7-6A989428C4BB}"/>
              </a:ext>
            </a:extLst>
          </p:cNvPr>
          <p:cNvSpPr>
            <a:spLocks noGrp="1"/>
          </p:cNvSpPr>
          <p:nvPr>
            <p:ph type="sldNum" sz="quarter" idx="12"/>
          </p:nvPr>
        </p:nvSpPr>
        <p:spPr/>
        <p:txBody>
          <a:bodyPr/>
          <a:lstStyle/>
          <a:p>
            <a:fld id="{7E6BC406-AF7F-4DAD-A2EE-81E55A0AD54A}" type="slidenum">
              <a:rPr lang="en-US" smtClean="0"/>
              <a:t>‹#›</a:t>
            </a:fld>
            <a:endParaRPr lang="en-US"/>
          </a:p>
        </p:txBody>
      </p:sp>
      <p:sp>
        <p:nvSpPr>
          <p:cNvPr id="7" name="Table Placeholder 6">
            <a:extLst>
              <a:ext uri="{FF2B5EF4-FFF2-40B4-BE49-F238E27FC236}">
                <a16:creationId xmlns:a16="http://schemas.microsoft.com/office/drawing/2014/main" id="{366F2D5F-C6E6-4E7B-8074-2B374D3459B7}"/>
              </a:ext>
            </a:extLst>
          </p:cNvPr>
          <p:cNvSpPr>
            <a:spLocks noGrp="1"/>
          </p:cNvSpPr>
          <p:nvPr>
            <p:ph type="tbl" sz="quarter" idx="13"/>
          </p:nvPr>
        </p:nvSpPr>
        <p:spPr>
          <a:xfrm>
            <a:off x="274320" y="1188720"/>
            <a:ext cx="11612880" cy="5157216"/>
          </a:xfrm>
        </p:spPr>
        <p:txBody>
          <a:bodyPr/>
          <a:lstStyle/>
          <a:p>
            <a:r>
              <a:rPr lang="en-US"/>
              <a:t>Click icon to add table</a:t>
            </a:r>
          </a:p>
        </p:txBody>
      </p:sp>
    </p:spTree>
    <p:extLst>
      <p:ext uri="{BB962C8B-B14F-4D97-AF65-F5344CB8AC3E}">
        <p14:creationId xmlns:p14="http://schemas.microsoft.com/office/powerpoint/2010/main" val="38402830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ext and Graphic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DADA-88F2-4F79-BB75-B552BED14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BDB65E-9AA1-4149-AE63-E86A4A2E2775}"/>
              </a:ext>
            </a:extLst>
          </p:cNvPr>
          <p:cNvSpPr>
            <a:spLocks noGrp="1"/>
          </p:cNvSpPr>
          <p:nvPr>
            <p:ph idx="1"/>
          </p:nvPr>
        </p:nvSpPr>
        <p:spPr>
          <a:xfrm>
            <a:off x="274320" y="1188718"/>
            <a:ext cx="5783580" cy="5157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48D09-AD5F-4EA2-8418-D38B5BE48BC9}"/>
              </a:ext>
            </a:extLst>
          </p:cNvPr>
          <p:cNvSpPr>
            <a:spLocks noGrp="1"/>
          </p:cNvSpPr>
          <p:nvPr>
            <p:ph type="dt" sz="half" idx="10"/>
          </p:nvPr>
        </p:nvSpPr>
        <p:spPr/>
        <p:txBody>
          <a:bodyPr/>
          <a:lstStyle/>
          <a:p>
            <a:fld id="{640FEEB8-65BC-40A6-8D72-E5791A1E9FDF}" type="datetime1">
              <a:rPr lang="en-US" smtClean="0"/>
              <a:t>10/23/2024</a:t>
            </a:fld>
            <a:endParaRPr lang="en-US"/>
          </a:p>
        </p:txBody>
      </p:sp>
      <p:sp>
        <p:nvSpPr>
          <p:cNvPr id="5" name="Footer Placeholder 4">
            <a:extLst>
              <a:ext uri="{FF2B5EF4-FFF2-40B4-BE49-F238E27FC236}">
                <a16:creationId xmlns:a16="http://schemas.microsoft.com/office/drawing/2014/main" id="{AF3831C6-8D3B-4ECC-9DD3-C62173E4C8C1}"/>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37DB0473-6833-4465-B7A7-6A989428C4BB}"/>
              </a:ext>
            </a:extLst>
          </p:cNvPr>
          <p:cNvSpPr>
            <a:spLocks noGrp="1"/>
          </p:cNvSpPr>
          <p:nvPr>
            <p:ph type="sldNum" sz="quarter" idx="12"/>
          </p:nvPr>
        </p:nvSpPr>
        <p:spPr/>
        <p:txBody>
          <a:bodyPr/>
          <a:lstStyle/>
          <a:p>
            <a:fld id="{7E6BC406-AF7F-4DAD-A2EE-81E55A0AD54A}" type="slidenum">
              <a:rPr lang="en-US" smtClean="0"/>
              <a:t>‹#›</a:t>
            </a:fld>
            <a:endParaRPr lang="en-US"/>
          </a:p>
        </p:txBody>
      </p:sp>
      <p:sp>
        <p:nvSpPr>
          <p:cNvPr id="10" name="SmartArt Placeholder 9">
            <a:extLst>
              <a:ext uri="{FF2B5EF4-FFF2-40B4-BE49-F238E27FC236}">
                <a16:creationId xmlns:a16="http://schemas.microsoft.com/office/drawing/2014/main" id="{A1A8FBDB-7AFC-4BD5-A47D-9E0151C2453E}"/>
              </a:ext>
            </a:extLst>
          </p:cNvPr>
          <p:cNvSpPr>
            <a:spLocks noGrp="1"/>
          </p:cNvSpPr>
          <p:nvPr>
            <p:ph type="dgm" sz="quarter" idx="13"/>
          </p:nvPr>
        </p:nvSpPr>
        <p:spPr>
          <a:xfrm>
            <a:off x="6322675" y="1188720"/>
            <a:ext cx="5605272" cy="5157216"/>
          </a:xfrm>
        </p:spPr>
        <p:txBody>
          <a:bodyPr/>
          <a:lstStyle/>
          <a:p>
            <a:r>
              <a:rPr lang="en-US"/>
              <a:t>Click icon to add SmartArt graphic</a:t>
            </a:r>
          </a:p>
        </p:txBody>
      </p:sp>
    </p:spTree>
    <p:extLst>
      <p:ext uri="{BB962C8B-B14F-4D97-AF65-F5344CB8AC3E}">
        <p14:creationId xmlns:p14="http://schemas.microsoft.com/office/powerpoint/2010/main" val="1962041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DADA-88F2-4F79-BB75-B552BED14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BDB65E-9AA1-4149-AE63-E86A4A2E2775}"/>
              </a:ext>
            </a:extLst>
          </p:cNvPr>
          <p:cNvSpPr>
            <a:spLocks noGrp="1"/>
          </p:cNvSpPr>
          <p:nvPr>
            <p:ph idx="1"/>
          </p:nvPr>
        </p:nvSpPr>
        <p:spPr>
          <a:xfrm>
            <a:off x="274331" y="3649421"/>
            <a:ext cx="11584745" cy="2578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48D09-AD5F-4EA2-8418-D38B5BE48BC9}"/>
              </a:ext>
            </a:extLst>
          </p:cNvPr>
          <p:cNvSpPr>
            <a:spLocks noGrp="1"/>
          </p:cNvSpPr>
          <p:nvPr>
            <p:ph type="dt" sz="half" idx="10"/>
          </p:nvPr>
        </p:nvSpPr>
        <p:spPr/>
        <p:txBody>
          <a:bodyPr/>
          <a:lstStyle/>
          <a:p>
            <a:fld id="{055109F2-6F9F-4816-AEAF-FC3F61AB0372}" type="datetime1">
              <a:rPr lang="en-US" smtClean="0"/>
              <a:t>10/23/2024</a:t>
            </a:fld>
            <a:endParaRPr lang="en-US"/>
          </a:p>
        </p:txBody>
      </p:sp>
      <p:sp>
        <p:nvSpPr>
          <p:cNvPr id="5" name="Footer Placeholder 4">
            <a:extLst>
              <a:ext uri="{FF2B5EF4-FFF2-40B4-BE49-F238E27FC236}">
                <a16:creationId xmlns:a16="http://schemas.microsoft.com/office/drawing/2014/main" id="{AF3831C6-8D3B-4ECC-9DD3-C62173E4C8C1}"/>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37DB0473-6833-4465-B7A7-6A989428C4BB}"/>
              </a:ext>
            </a:extLst>
          </p:cNvPr>
          <p:cNvSpPr>
            <a:spLocks noGrp="1"/>
          </p:cNvSpPr>
          <p:nvPr>
            <p:ph type="sldNum" sz="quarter" idx="12"/>
          </p:nvPr>
        </p:nvSpPr>
        <p:spPr/>
        <p:txBody>
          <a:bodyPr/>
          <a:lstStyle/>
          <a:p>
            <a:fld id="{7E6BC406-AF7F-4DAD-A2EE-81E55A0AD54A}" type="slidenum">
              <a:rPr lang="en-US" smtClean="0"/>
              <a:t>‹#›</a:t>
            </a:fld>
            <a:endParaRPr lang="en-US"/>
          </a:p>
        </p:txBody>
      </p:sp>
      <p:sp>
        <p:nvSpPr>
          <p:cNvPr id="10" name="SmartArt Placeholder 9">
            <a:extLst>
              <a:ext uri="{FF2B5EF4-FFF2-40B4-BE49-F238E27FC236}">
                <a16:creationId xmlns:a16="http://schemas.microsoft.com/office/drawing/2014/main" id="{A1A8FBDB-7AFC-4BD5-A47D-9E0151C2453E}"/>
              </a:ext>
            </a:extLst>
          </p:cNvPr>
          <p:cNvSpPr>
            <a:spLocks noGrp="1"/>
          </p:cNvSpPr>
          <p:nvPr>
            <p:ph type="dgm" sz="quarter" idx="13"/>
          </p:nvPr>
        </p:nvSpPr>
        <p:spPr>
          <a:xfrm>
            <a:off x="274320" y="1188722"/>
            <a:ext cx="11567160" cy="2191817"/>
          </a:xfrm>
        </p:spPr>
        <p:txBody>
          <a:bodyPr/>
          <a:lstStyle/>
          <a:p>
            <a:r>
              <a:rPr lang="en-US"/>
              <a:t>Click icon to add SmartArt graphic</a:t>
            </a:r>
          </a:p>
        </p:txBody>
      </p:sp>
    </p:spTree>
    <p:extLst>
      <p:ext uri="{BB962C8B-B14F-4D97-AF65-F5344CB8AC3E}">
        <p14:creationId xmlns:p14="http://schemas.microsoft.com/office/powerpoint/2010/main" val="1712044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74EC5-E874-A9F7-2ECA-B429BF58E1B1}"/>
              </a:ext>
            </a:extLst>
          </p:cNvPr>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133EB8E9-F34C-19F8-46B1-19F70BD40C83}"/>
              </a:ext>
            </a:extLst>
          </p:cNvPr>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E121D6-E547-46EB-5217-F75DA3FD95DE}"/>
              </a:ext>
            </a:extLst>
          </p:cNvPr>
          <p:cNvSpPr>
            <a:spLocks noGrp="1"/>
          </p:cNvSpPr>
          <p:nvPr>
            <p:ph type="dt" sz="half" idx="10"/>
          </p:nvPr>
        </p:nvSpPr>
        <p:spPr/>
        <p:txBody>
          <a:bodyPr/>
          <a:lstStyle/>
          <a:p>
            <a:fld id="{F7E88AD9-201C-4E65-AE25-F728D26E86AE}" type="datetime1">
              <a:rPr lang="en-US" smtClean="0"/>
              <a:t>10/23/2024</a:t>
            </a:fld>
            <a:endParaRPr lang="en-US"/>
          </a:p>
        </p:txBody>
      </p:sp>
      <p:sp>
        <p:nvSpPr>
          <p:cNvPr id="5" name="Footer Placeholder 4">
            <a:extLst>
              <a:ext uri="{FF2B5EF4-FFF2-40B4-BE49-F238E27FC236}">
                <a16:creationId xmlns:a16="http://schemas.microsoft.com/office/drawing/2014/main" id="{7E37E4FD-3F49-BDC0-A704-C1AD514CCD74}"/>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062AD99C-EDC8-66CD-0BAD-AEB92749AB60}"/>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27809287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E5B0-CC41-EAE4-3AF9-C71B5404BB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01A1BA-BD58-B877-56FC-5CC4CF5C90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9D0B1-870E-AE87-4148-5020A7B5E1C6}"/>
              </a:ext>
            </a:extLst>
          </p:cNvPr>
          <p:cNvSpPr>
            <a:spLocks noGrp="1"/>
          </p:cNvSpPr>
          <p:nvPr>
            <p:ph type="dt" sz="half" idx="10"/>
          </p:nvPr>
        </p:nvSpPr>
        <p:spPr/>
        <p:txBody>
          <a:bodyPr/>
          <a:lstStyle/>
          <a:p>
            <a:fld id="{74066B7D-0383-4DD5-BF59-4E5A99A38404}" type="datetime1">
              <a:rPr lang="en-US" smtClean="0"/>
              <a:t>10/23/2024</a:t>
            </a:fld>
            <a:endParaRPr lang="en-US"/>
          </a:p>
        </p:txBody>
      </p:sp>
      <p:sp>
        <p:nvSpPr>
          <p:cNvPr id="5" name="Footer Placeholder 4">
            <a:extLst>
              <a:ext uri="{FF2B5EF4-FFF2-40B4-BE49-F238E27FC236}">
                <a16:creationId xmlns:a16="http://schemas.microsoft.com/office/drawing/2014/main" id="{B58C1BD1-8AA3-3E48-2683-C41A37CB2545}"/>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FA24EFEF-DF89-C74F-7E06-BAE3BD9107FC}"/>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2979075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5F8D6-E54B-29F6-A448-9ECBC321F4FE}"/>
              </a:ext>
            </a:extLst>
          </p:cNvPr>
          <p:cNvSpPr>
            <a:spLocks noGrp="1"/>
          </p:cNvSpPr>
          <p:nvPr>
            <p:ph type="title"/>
          </p:nvPr>
        </p:nvSpPr>
        <p:spPr>
          <a:xfrm>
            <a:off x="831850" y="1709739"/>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A55A85AB-51F3-ECE8-4B74-24F24C76996E}"/>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1DEAEB-4ABD-8A15-18F1-9C8ABE2BF90E}"/>
              </a:ext>
            </a:extLst>
          </p:cNvPr>
          <p:cNvSpPr>
            <a:spLocks noGrp="1"/>
          </p:cNvSpPr>
          <p:nvPr>
            <p:ph type="dt" sz="half" idx="10"/>
          </p:nvPr>
        </p:nvSpPr>
        <p:spPr/>
        <p:txBody>
          <a:bodyPr/>
          <a:lstStyle/>
          <a:p>
            <a:fld id="{3209ED59-BCF8-4997-AAA4-C09669FB74D3}" type="datetime1">
              <a:rPr lang="en-US" smtClean="0"/>
              <a:t>10/23/2024</a:t>
            </a:fld>
            <a:endParaRPr lang="en-US"/>
          </a:p>
        </p:txBody>
      </p:sp>
      <p:sp>
        <p:nvSpPr>
          <p:cNvPr id="5" name="Footer Placeholder 4">
            <a:extLst>
              <a:ext uri="{FF2B5EF4-FFF2-40B4-BE49-F238E27FC236}">
                <a16:creationId xmlns:a16="http://schemas.microsoft.com/office/drawing/2014/main" id="{F15C13C1-434F-84B3-0F37-CA0974C1B01B}"/>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B4C6248A-1AC9-1542-2072-629E10A6CEEC}"/>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3363096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946A-9021-DADD-7993-9AAD1FF3FA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17493-6B8B-20C3-B5CB-72084A39E9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61E8D5-FA94-DE68-0A70-3CDCE22480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364B41-16EC-B868-CF77-8BAB3AFF876F}"/>
              </a:ext>
            </a:extLst>
          </p:cNvPr>
          <p:cNvSpPr>
            <a:spLocks noGrp="1"/>
          </p:cNvSpPr>
          <p:nvPr>
            <p:ph type="dt" sz="half" idx="10"/>
          </p:nvPr>
        </p:nvSpPr>
        <p:spPr/>
        <p:txBody>
          <a:bodyPr/>
          <a:lstStyle/>
          <a:p>
            <a:fld id="{64093BB8-A49F-4339-ADC0-D4AE903AB21D}" type="datetime1">
              <a:rPr lang="en-US" smtClean="0"/>
              <a:t>10/23/2024</a:t>
            </a:fld>
            <a:endParaRPr lang="en-US"/>
          </a:p>
        </p:txBody>
      </p:sp>
      <p:sp>
        <p:nvSpPr>
          <p:cNvPr id="6" name="Footer Placeholder 5">
            <a:extLst>
              <a:ext uri="{FF2B5EF4-FFF2-40B4-BE49-F238E27FC236}">
                <a16:creationId xmlns:a16="http://schemas.microsoft.com/office/drawing/2014/main" id="{5297131E-C25C-B4CE-6FFF-C7A65E61256B}"/>
              </a:ext>
            </a:extLst>
          </p:cNvPr>
          <p:cNvSpPr>
            <a:spLocks noGrp="1"/>
          </p:cNvSpPr>
          <p:nvPr>
            <p:ph type="ftr" sz="quarter" idx="11"/>
          </p:nvPr>
        </p:nvSpPr>
        <p:spPr/>
        <p:txBody>
          <a:bodyPr/>
          <a:lstStyle/>
          <a:p>
            <a:r>
              <a:rPr lang="en-US"/>
              <a:t>Copyright</a:t>
            </a:r>
          </a:p>
        </p:txBody>
      </p:sp>
      <p:sp>
        <p:nvSpPr>
          <p:cNvPr id="7" name="Slide Number Placeholder 6">
            <a:extLst>
              <a:ext uri="{FF2B5EF4-FFF2-40B4-BE49-F238E27FC236}">
                <a16:creationId xmlns:a16="http://schemas.microsoft.com/office/drawing/2014/main" id="{3E2C3BC0-7D95-1F7A-91FA-13CBFED95247}"/>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1575657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D722-9CE4-2B24-64A5-A9E4B390A6EA}"/>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17D8FB-3997-C27F-1235-15D7785667A4}"/>
              </a:ext>
            </a:extLst>
          </p:cNvPr>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A9F0FE-00A7-B9EF-871B-6DD8044A6D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C53D3-12C3-E53A-ADF0-5B81710646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E0E609-4E8E-67CB-4BF4-0FD41D88EB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9EECC0-EFC1-3324-AAB3-09A29BB7DDD2}"/>
              </a:ext>
            </a:extLst>
          </p:cNvPr>
          <p:cNvSpPr>
            <a:spLocks noGrp="1"/>
          </p:cNvSpPr>
          <p:nvPr>
            <p:ph type="dt" sz="half" idx="10"/>
          </p:nvPr>
        </p:nvSpPr>
        <p:spPr/>
        <p:txBody>
          <a:bodyPr/>
          <a:lstStyle/>
          <a:p>
            <a:fld id="{9E157778-05A9-4F97-A39C-75C9459C4F77}" type="datetime1">
              <a:rPr lang="en-US" smtClean="0"/>
              <a:t>10/23/2024</a:t>
            </a:fld>
            <a:endParaRPr lang="en-US"/>
          </a:p>
        </p:txBody>
      </p:sp>
      <p:sp>
        <p:nvSpPr>
          <p:cNvPr id="8" name="Footer Placeholder 7">
            <a:extLst>
              <a:ext uri="{FF2B5EF4-FFF2-40B4-BE49-F238E27FC236}">
                <a16:creationId xmlns:a16="http://schemas.microsoft.com/office/drawing/2014/main" id="{15856071-89EC-7F88-A714-6DAE7D5E808A}"/>
              </a:ext>
            </a:extLst>
          </p:cNvPr>
          <p:cNvSpPr>
            <a:spLocks noGrp="1"/>
          </p:cNvSpPr>
          <p:nvPr>
            <p:ph type="ftr" sz="quarter" idx="11"/>
          </p:nvPr>
        </p:nvSpPr>
        <p:spPr/>
        <p:txBody>
          <a:bodyPr/>
          <a:lstStyle/>
          <a:p>
            <a:r>
              <a:rPr lang="en-US"/>
              <a:t>Copyright</a:t>
            </a:r>
          </a:p>
        </p:txBody>
      </p:sp>
      <p:sp>
        <p:nvSpPr>
          <p:cNvPr id="9" name="Slide Number Placeholder 8">
            <a:extLst>
              <a:ext uri="{FF2B5EF4-FFF2-40B4-BE49-F238E27FC236}">
                <a16:creationId xmlns:a16="http://schemas.microsoft.com/office/drawing/2014/main" id="{51F35649-B00B-851E-6326-B927BF48111E}"/>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6343196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AF1B-A97B-7F83-FE90-5336B20D1F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BA4122-9A60-84FF-CE54-E5EC2EF77EDB}"/>
              </a:ext>
            </a:extLst>
          </p:cNvPr>
          <p:cNvSpPr>
            <a:spLocks noGrp="1"/>
          </p:cNvSpPr>
          <p:nvPr>
            <p:ph type="dt" sz="half" idx="10"/>
          </p:nvPr>
        </p:nvSpPr>
        <p:spPr/>
        <p:txBody>
          <a:bodyPr/>
          <a:lstStyle/>
          <a:p>
            <a:fld id="{2A844082-834A-4AEE-B2A2-2BB41DA5CC8B}" type="datetime1">
              <a:rPr lang="en-US" smtClean="0"/>
              <a:t>10/23/2024</a:t>
            </a:fld>
            <a:endParaRPr lang="en-US"/>
          </a:p>
        </p:txBody>
      </p:sp>
      <p:sp>
        <p:nvSpPr>
          <p:cNvPr id="4" name="Footer Placeholder 3">
            <a:extLst>
              <a:ext uri="{FF2B5EF4-FFF2-40B4-BE49-F238E27FC236}">
                <a16:creationId xmlns:a16="http://schemas.microsoft.com/office/drawing/2014/main" id="{01D09DC5-994B-8042-4D54-4AD2CC2CC4A2}"/>
              </a:ext>
            </a:extLst>
          </p:cNvPr>
          <p:cNvSpPr>
            <a:spLocks noGrp="1"/>
          </p:cNvSpPr>
          <p:nvPr>
            <p:ph type="ftr" sz="quarter" idx="11"/>
          </p:nvPr>
        </p:nvSpPr>
        <p:spPr/>
        <p:txBody>
          <a:bodyPr/>
          <a:lstStyle/>
          <a:p>
            <a:r>
              <a:rPr lang="en-US"/>
              <a:t>Copyright</a:t>
            </a:r>
          </a:p>
        </p:txBody>
      </p:sp>
      <p:sp>
        <p:nvSpPr>
          <p:cNvPr id="5" name="Slide Number Placeholder 4">
            <a:extLst>
              <a:ext uri="{FF2B5EF4-FFF2-40B4-BE49-F238E27FC236}">
                <a16:creationId xmlns:a16="http://schemas.microsoft.com/office/drawing/2014/main" id="{12407CC3-68BC-08C9-12AE-40C08A2ED97E}"/>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4512003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57E643-BC99-9250-204A-B4FD864C3452}"/>
              </a:ext>
            </a:extLst>
          </p:cNvPr>
          <p:cNvSpPr>
            <a:spLocks noGrp="1"/>
          </p:cNvSpPr>
          <p:nvPr>
            <p:ph type="dt" sz="half" idx="10"/>
          </p:nvPr>
        </p:nvSpPr>
        <p:spPr/>
        <p:txBody>
          <a:bodyPr/>
          <a:lstStyle/>
          <a:p>
            <a:fld id="{3D6E5262-170F-40C7-A2F1-92FC269A8DAE}" type="datetime1">
              <a:rPr lang="en-US" smtClean="0"/>
              <a:t>10/23/2024</a:t>
            </a:fld>
            <a:endParaRPr lang="en-US"/>
          </a:p>
        </p:txBody>
      </p:sp>
      <p:sp>
        <p:nvSpPr>
          <p:cNvPr id="3" name="Footer Placeholder 2">
            <a:extLst>
              <a:ext uri="{FF2B5EF4-FFF2-40B4-BE49-F238E27FC236}">
                <a16:creationId xmlns:a16="http://schemas.microsoft.com/office/drawing/2014/main" id="{F2BDF218-6DAC-A735-C629-2F9017E006BF}"/>
              </a:ext>
            </a:extLst>
          </p:cNvPr>
          <p:cNvSpPr>
            <a:spLocks noGrp="1"/>
          </p:cNvSpPr>
          <p:nvPr>
            <p:ph type="ftr" sz="quarter" idx="11"/>
          </p:nvPr>
        </p:nvSpPr>
        <p:spPr/>
        <p:txBody>
          <a:bodyPr/>
          <a:lstStyle/>
          <a:p>
            <a:r>
              <a:rPr lang="en-US"/>
              <a:t>Copyright</a:t>
            </a:r>
          </a:p>
        </p:txBody>
      </p:sp>
      <p:sp>
        <p:nvSpPr>
          <p:cNvPr id="4" name="Slide Number Placeholder 3">
            <a:extLst>
              <a:ext uri="{FF2B5EF4-FFF2-40B4-BE49-F238E27FC236}">
                <a16:creationId xmlns:a16="http://schemas.microsoft.com/office/drawing/2014/main" id="{A113D745-2189-84C1-BFC4-63992569D8BE}"/>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350160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CBA6D-31D5-4881-B796-0CBAA5EA51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E344B3-64C1-4274-9055-F2750CBE65D4}"/>
              </a:ext>
            </a:extLst>
          </p:cNvPr>
          <p:cNvSpPr>
            <a:spLocks noGrp="1"/>
          </p:cNvSpPr>
          <p:nvPr>
            <p:ph type="dt" sz="half" idx="10"/>
          </p:nvPr>
        </p:nvSpPr>
        <p:spPr/>
        <p:txBody>
          <a:bodyPr/>
          <a:lstStyle/>
          <a:p>
            <a:fld id="{33226CF5-F914-40A5-B3F9-B7BE9DC2B534}" type="datetime1">
              <a:rPr lang="en-US" smtClean="0"/>
              <a:t>10/23/2024</a:t>
            </a:fld>
            <a:endParaRPr lang="en-US" dirty="0"/>
          </a:p>
        </p:txBody>
      </p:sp>
      <p:sp>
        <p:nvSpPr>
          <p:cNvPr id="4" name="Footer Placeholder 3">
            <a:extLst>
              <a:ext uri="{FF2B5EF4-FFF2-40B4-BE49-F238E27FC236}">
                <a16:creationId xmlns:a16="http://schemas.microsoft.com/office/drawing/2014/main" id="{2C4C15D0-E926-4CB8-8B10-1B3DE0352432}"/>
              </a:ext>
            </a:extLst>
          </p:cNvPr>
          <p:cNvSpPr>
            <a:spLocks noGrp="1"/>
          </p:cNvSpPr>
          <p:nvPr>
            <p:ph type="ftr" sz="quarter" idx="11"/>
          </p:nvPr>
        </p:nvSpPr>
        <p:spPr/>
        <p:txBody>
          <a:bodyPr/>
          <a:lstStyle/>
          <a:p>
            <a:r>
              <a:rPr lang="en-US"/>
              <a:t>Copyright</a:t>
            </a:r>
            <a:endParaRPr lang="en-US" dirty="0"/>
          </a:p>
        </p:txBody>
      </p:sp>
      <p:sp>
        <p:nvSpPr>
          <p:cNvPr id="5" name="Slide Number Placeholder 4">
            <a:extLst>
              <a:ext uri="{FF2B5EF4-FFF2-40B4-BE49-F238E27FC236}">
                <a16:creationId xmlns:a16="http://schemas.microsoft.com/office/drawing/2014/main" id="{E41D1753-1CA3-4D67-9151-AE34213A8786}"/>
              </a:ext>
            </a:extLst>
          </p:cNvPr>
          <p:cNvSpPr>
            <a:spLocks noGrp="1"/>
          </p:cNvSpPr>
          <p:nvPr>
            <p:ph type="sldNum" sz="quarter" idx="12"/>
          </p:nvPr>
        </p:nvSpPr>
        <p:spPr/>
        <p:txBody>
          <a:bodyPr/>
          <a:lstStyle/>
          <a:p>
            <a:fld id="{172529C3-59FC-47CD-AD20-E76A0A50D4F9}" type="slidenum">
              <a:rPr lang="en-US" smtClean="0"/>
              <a:t>‹#›</a:t>
            </a:fld>
            <a:endParaRPr lang="en-US" dirty="0"/>
          </a:p>
        </p:txBody>
      </p:sp>
    </p:spTree>
    <p:extLst>
      <p:ext uri="{BB962C8B-B14F-4D97-AF65-F5344CB8AC3E}">
        <p14:creationId xmlns:p14="http://schemas.microsoft.com/office/powerpoint/2010/main" val="38982988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29ADC-9D68-DB27-CD88-8D67C43BDF25}"/>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69137BA4-C0C1-0FBD-C02F-BD21AD1E368B}"/>
              </a:ext>
            </a:extLst>
          </p:cNvPr>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BAA332-B761-9F99-4534-E1F7C94909C2}"/>
              </a:ext>
            </a:extLst>
          </p:cNvPr>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86860-B3C2-E6AC-C7AC-6627FFCA4B39}"/>
              </a:ext>
            </a:extLst>
          </p:cNvPr>
          <p:cNvSpPr>
            <a:spLocks noGrp="1"/>
          </p:cNvSpPr>
          <p:nvPr>
            <p:ph type="dt" sz="half" idx="10"/>
          </p:nvPr>
        </p:nvSpPr>
        <p:spPr/>
        <p:txBody>
          <a:bodyPr/>
          <a:lstStyle/>
          <a:p>
            <a:fld id="{6648F649-BEC4-4E4F-96B8-7A1FC86116B6}" type="datetime1">
              <a:rPr lang="en-US" smtClean="0"/>
              <a:t>10/23/2024</a:t>
            </a:fld>
            <a:endParaRPr lang="en-US"/>
          </a:p>
        </p:txBody>
      </p:sp>
      <p:sp>
        <p:nvSpPr>
          <p:cNvPr id="6" name="Footer Placeholder 5">
            <a:extLst>
              <a:ext uri="{FF2B5EF4-FFF2-40B4-BE49-F238E27FC236}">
                <a16:creationId xmlns:a16="http://schemas.microsoft.com/office/drawing/2014/main" id="{24C69593-FD9E-03FF-0B3B-83D1BFE02885}"/>
              </a:ext>
            </a:extLst>
          </p:cNvPr>
          <p:cNvSpPr>
            <a:spLocks noGrp="1"/>
          </p:cNvSpPr>
          <p:nvPr>
            <p:ph type="ftr" sz="quarter" idx="11"/>
          </p:nvPr>
        </p:nvSpPr>
        <p:spPr/>
        <p:txBody>
          <a:bodyPr/>
          <a:lstStyle/>
          <a:p>
            <a:r>
              <a:rPr lang="en-US"/>
              <a:t>Copyright</a:t>
            </a:r>
          </a:p>
        </p:txBody>
      </p:sp>
      <p:sp>
        <p:nvSpPr>
          <p:cNvPr id="7" name="Slide Number Placeholder 6">
            <a:extLst>
              <a:ext uri="{FF2B5EF4-FFF2-40B4-BE49-F238E27FC236}">
                <a16:creationId xmlns:a16="http://schemas.microsoft.com/office/drawing/2014/main" id="{ADDD8F1C-5803-35A6-9506-7A23D2867AB7}"/>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15141906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91D7-F2C9-63E4-B68A-50482EAFEF04}"/>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7AFF4470-9B5F-6D66-1DD1-C979654C21CC}"/>
              </a:ext>
            </a:extLst>
          </p:cNvPr>
          <p:cNvSpPr>
            <a:spLocks noGrp="1"/>
          </p:cNvSpPr>
          <p:nvPr>
            <p:ph type="pic" idx="1"/>
          </p:nvPr>
        </p:nvSpPr>
        <p:spPr>
          <a:xfrm>
            <a:off x="5183188" y="987426"/>
            <a:ext cx="6172200" cy="4873625"/>
          </a:xfrm>
        </p:spPr>
        <p:txBody>
          <a:bodyPr/>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endParaRPr lang="en-US"/>
          </a:p>
        </p:txBody>
      </p:sp>
      <p:sp>
        <p:nvSpPr>
          <p:cNvPr id="4" name="Text Placeholder 3">
            <a:extLst>
              <a:ext uri="{FF2B5EF4-FFF2-40B4-BE49-F238E27FC236}">
                <a16:creationId xmlns:a16="http://schemas.microsoft.com/office/drawing/2014/main" id="{06ED5066-D7B1-F497-B4C9-10C0628D260F}"/>
              </a:ext>
            </a:extLst>
          </p:cNvPr>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83D8E5-C240-33ED-F72C-3A97C2A5733B}"/>
              </a:ext>
            </a:extLst>
          </p:cNvPr>
          <p:cNvSpPr>
            <a:spLocks noGrp="1"/>
          </p:cNvSpPr>
          <p:nvPr>
            <p:ph type="dt" sz="half" idx="10"/>
          </p:nvPr>
        </p:nvSpPr>
        <p:spPr/>
        <p:txBody>
          <a:bodyPr/>
          <a:lstStyle/>
          <a:p>
            <a:fld id="{C8FE3792-C9D8-4B09-8BCA-5161F45A5568}" type="datetime1">
              <a:rPr lang="en-US" smtClean="0"/>
              <a:t>10/23/2024</a:t>
            </a:fld>
            <a:endParaRPr lang="en-US"/>
          </a:p>
        </p:txBody>
      </p:sp>
      <p:sp>
        <p:nvSpPr>
          <p:cNvPr id="6" name="Footer Placeholder 5">
            <a:extLst>
              <a:ext uri="{FF2B5EF4-FFF2-40B4-BE49-F238E27FC236}">
                <a16:creationId xmlns:a16="http://schemas.microsoft.com/office/drawing/2014/main" id="{EEB5A080-C193-8894-AB83-0776506ED5A7}"/>
              </a:ext>
            </a:extLst>
          </p:cNvPr>
          <p:cNvSpPr>
            <a:spLocks noGrp="1"/>
          </p:cNvSpPr>
          <p:nvPr>
            <p:ph type="ftr" sz="quarter" idx="11"/>
          </p:nvPr>
        </p:nvSpPr>
        <p:spPr/>
        <p:txBody>
          <a:bodyPr/>
          <a:lstStyle/>
          <a:p>
            <a:r>
              <a:rPr lang="en-US"/>
              <a:t>Copyright</a:t>
            </a:r>
          </a:p>
        </p:txBody>
      </p:sp>
      <p:sp>
        <p:nvSpPr>
          <p:cNvPr id="7" name="Slide Number Placeholder 6">
            <a:extLst>
              <a:ext uri="{FF2B5EF4-FFF2-40B4-BE49-F238E27FC236}">
                <a16:creationId xmlns:a16="http://schemas.microsoft.com/office/drawing/2014/main" id="{3B146295-1470-8BCF-C479-67E1FC9F212E}"/>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35931693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A54E-5167-92BF-6F41-8081F5AA5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CE0886-BC92-25A2-E117-37E7F535C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E350DA-F2C2-F6A9-E500-190C2496C94B}"/>
              </a:ext>
            </a:extLst>
          </p:cNvPr>
          <p:cNvSpPr>
            <a:spLocks noGrp="1"/>
          </p:cNvSpPr>
          <p:nvPr>
            <p:ph type="dt" sz="half" idx="10"/>
          </p:nvPr>
        </p:nvSpPr>
        <p:spPr/>
        <p:txBody>
          <a:bodyPr/>
          <a:lstStyle/>
          <a:p>
            <a:fld id="{9F3D290F-2F49-416E-BD55-17EE55285A49}" type="datetime1">
              <a:rPr lang="en-US" smtClean="0"/>
              <a:t>10/23/2024</a:t>
            </a:fld>
            <a:endParaRPr lang="en-US"/>
          </a:p>
        </p:txBody>
      </p:sp>
      <p:sp>
        <p:nvSpPr>
          <p:cNvPr id="5" name="Footer Placeholder 4">
            <a:extLst>
              <a:ext uri="{FF2B5EF4-FFF2-40B4-BE49-F238E27FC236}">
                <a16:creationId xmlns:a16="http://schemas.microsoft.com/office/drawing/2014/main" id="{66FAB22D-1185-675F-B1D9-8C4FBA371C24}"/>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63C92573-9754-83A7-EBF1-601EA177B86F}"/>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10969858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D7C69-547B-836C-F0DD-BAB5CFA599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954CE3-8F94-9738-6410-E387444BCB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3F66B-4B5F-5FA3-31C4-B46C210A9C17}"/>
              </a:ext>
            </a:extLst>
          </p:cNvPr>
          <p:cNvSpPr>
            <a:spLocks noGrp="1"/>
          </p:cNvSpPr>
          <p:nvPr>
            <p:ph type="dt" sz="half" idx="10"/>
          </p:nvPr>
        </p:nvSpPr>
        <p:spPr/>
        <p:txBody>
          <a:bodyPr/>
          <a:lstStyle/>
          <a:p>
            <a:fld id="{BF804268-295D-4D57-8AE0-6D7D9B03616C}" type="datetime1">
              <a:rPr lang="en-US" smtClean="0"/>
              <a:t>10/23/2024</a:t>
            </a:fld>
            <a:endParaRPr lang="en-US"/>
          </a:p>
        </p:txBody>
      </p:sp>
      <p:sp>
        <p:nvSpPr>
          <p:cNvPr id="5" name="Footer Placeholder 4">
            <a:extLst>
              <a:ext uri="{FF2B5EF4-FFF2-40B4-BE49-F238E27FC236}">
                <a16:creationId xmlns:a16="http://schemas.microsoft.com/office/drawing/2014/main" id="{3D9F3123-9DF0-70B5-25AA-38D719DAA782}"/>
              </a:ext>
            </a:extLst>
          </p:cNvPr>
          <p:cNvSpPr>
            <a:spLocks noGrp="1"/>
          </p:cNvSpPr>
          <p:nvPr>
            <p:ph type="ftr" sz="quarter" idx="11"/>
          </p:nvPr>
        </p:nvSpPr>
        <p:spPr/>
        <p:txBody>
          <a:bodyPr/>
          <a:lstStyle/>
          <a:p>
            <a:r>
              <a:rPr lang="en-US"/>
              <a:t>Copyright</a:t>
            </a:r>
          </a:p>
        </p:txBody>
      </p:sp>
      <p:sp>
        <p:nvSpPr>
          <p:cNvPr id="6" name="Slide Number Placeholder 5">
            <a:extLst>
              <a:ext uri="{FF2B5EF4-FFF2-40B4-BE49-F238E27FC236}">
                <a16:creationId xmlns:a16="http://schemas.microsoft.com/office/drawing/2014/main" id="{825AD671-5C82-0C11-2052-CF8E20327B05}"/>
              </a:ext>
            </a:extLst>
          </p:cNvPr>
          <p:cNvSpPr>
            <a:spLocks noGrp="1"/>
          </p:cNvSpPr>
          <p:nvPr>
            <p:ph type="sldNum" sz="quarter" idx="12"/>
          </p:nvPr>
        </p:nvSpPr>
        <p:spPr/>
        <p:txBody>
          <a:bodyPr/>
          <a:lstStyle/>
          <a:p>
            <a:fld id="{B4F1B77C-9A1F-4C37-83E6-699AB61A5A71}" type="slidenum">
              <a:rPr lang="en-US" smtClean="0"/>
              <a:t>‹#›</a:t>
            </a:fld>
            <a:endParaRPr lang="en-US"/>
          </a:p>
        </p:txBody>
      </p:sp>
    </p:spTree>
    <p:extLst>
      <p:ext uri="{BB962C8B-B14F-4D97-AF65-F5344CB8AC3E}">
        <p14:creationId xmlns:p14="http://schemas.microsoft.com/office/powerpoint/2010/main" val="9156343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p>
            <a:r>
              <a:rPr lang="en-US" sz="700" dirty="0"/>
              <a:t>© 2024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4091635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p>
            <a:r>
              <a:rPr lang="en-US" sz="700" dirty="0"/>
              <a:t>© 2024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2664398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130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2360396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p>
            <a:r>
              <a:rPr lang="en-US"/>
              <a:t>Click to edit title</a:t>
            </a:r>
          </a:p>
        </p:txBody>
      </p:sp>
      <p:sp>
        <p:nvSpPr>
          <p:cNvPr id="3" name="Content Placeholder 2"/>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454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9438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616A2C-AA05-4BCE-8939-CC06C5D4E827}"/>
              </a:ext>
            </a:extLst>
          </p:cNvPr>
          <p:cNvSpPr>
            <a:spLocks noGrp="1"/>
          </p:cNvSpPr>
          <p:nvPr>
            <p:ph type="dt" sz="half" idx="10"/>
          </p:nvPr>
        </p:nvSpPr>
        <p:spPr/>
        <p:txBody>
          <a:bodyPr/>
          <a:lstStyle/>
          <a:p>
            <a:fld id="{7A428B38-7EE5-411E-ABBF-3195EC5B1A92}" type="datetime1">
              <a:rPr lang="en-US" smtClean="0"/>
              <a:t>10/23/2024</a:t>
            </a:fld>
            <a:endParaRPr lang="en-US" dirty="0"/>
          </a:p>
        </p:txBody>
      </p:sp>
      <p:sp>
        <p:nvSpPr>
          <p:cNvPr id="3" name="Footer Placeholder 2">
            <a:extLst>
              <a:ext uri="{FF2B5EF4-FFF2-40B4-BE49-F238E27FC236}">
                <a16:creationId xmlns:a16="http://schemas.microsoft.com/office/drawing/2014/main" id="{77A55E99-784E-4340-9A3A-B87681173046}"/>
              </a:ext>
            </a:extLst>
          </p:cNvPr>
          <p:cNvSpPr>
            <a:spLocks noGrp="1"/>
          </p:cNvSpPr>
          <p:nvPr>
            <p:ph type="ftr" sz="quarter" idx="11"/>
          </p:nvPr>
        </p:nvSpPr>
        <p:spPr/>
        <p:txBody>
          <a:bodyPr/>
          <a:lstStyle/>
          <a:p>
            <a:r>
              <a:rPr lang="en-US"/>
              <a:t>Copyright</a:t>
            </a:r>
            <a:endParaRPr lang="en-US" dirty="0"/>
          </a:p>
        </p:txBody>
      </p:sp>
      <p:sp>
        <p:nvSpPr>
          <p:cNvPr id="4" name="Slide Number Placeholder 3">
            <a:extLst>
              <a:ext uri="{FF2B5EF4-FFF2-40B4-BE49-F238E27FC236}">
                <a16:creationId xmlns:a16="http://schemas.microsoft.com/office/drawing/2014/main" id="{14B39FA3-A434-4BB2-BD77-C0F84EA58143}"/>
              </a:ext>
            </a:extLst>
          </p:cNvPr>
          <p:cNvSpPr>
            <a:spLocks noGrp="1"/>
          </p:cNvSpPr>
          <p:nvPr>
            <p:ph type="sldNum" sz="quarter" idx="12"/>
          </p:nvPr>
        </p:nvSpPr>
        <p:spPr/>
        <p:txBody>
          <a:bodyPr/>
          <a:lstStyle/>
          <a:p>
            <a:fld id="{172529C3-59FC-47CD-AD20-E76A0A50D4F9}" type="slidenum">
              <a:rPr lang="en-US" smtClean="0"/>
              <a:t>‹#›</a:t>
            </a:fld>
            <a:endParaRPr lang="en-US" dirty="0"/>
          </a:p>
        </p:txBody>
      </p:sp>
    </p:spTree>
    <p:extLst>
      <p:ext uri="{BB962C8B-B14F-4D97-AF65-F5344CB8AC3E}">
        <p14:creationId xmlns:p14="http://schemas.microsoft.com/office/powerpoint/2010/main" val="40516692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0376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152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425696"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9123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637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a:xfrm>
            <a:off x="457200"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3348482"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F44528D9-D4DF-4ABD-97AD-FCFEE24F7C53}"/>
              </a:ext>
            </a:extLst>
          </p:cNvPr>
          <p:cNvSpPr>
            <a:spLocks noGrp="1"/>
          </p:cNvSpPr>
          <p:nvPr>
            <p:ph sz="half" idx="11" hasCustomPrompt="1"/>
          </p:nvPr>
        </p:nvSpPr>
        <p:spPr>
          <a:xfrm>
            <a:off x="9131046"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0133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a:t>Divider Slide</a:t>
            </a:r>
            <a:br>
              <a:rPr lang="en-US"/>
            </a:br>
            <a:r>
              <a:rPr lang="en-US"/>
              <a:t>30 Characters Max.</a:t>
            </a:r>
            <a:br>
              <a:rPr lang="en-US"/>
            </a:br>
            <a:r>
              <a:rPr lang="en-US"/>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4191387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ivider W1_Sk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a:t>Divider Slide</a:t>
            </a:r>
            <a:br>
              <a:rPr lang="en-US"/>
            </a:br>
            <a:r>
              <a:rPr lang="en-US"/>
              <a:t>30 Characters Max.</a:t>
            </a:r>
            <a:br>
              <a:rPr lang="en-US"/>
            </a:br>
            <a:r>
              <a:rPr lang="en-US"/>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728713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8971-A225-4A64-8E00-AA9C8577611D}"/>
              </a:ext>
            </a:extLst>
          </p:cNvPr>
          <p:cNvSpPr>
            <a:spLocks noGrp="1"/>
          </p:cNvSpPr>
          <p:nvPr>
            <p:ph type="title" hasCustomPrompt="1"/>
          </p:nvPr>
        </p:nvSpPr>
        <p:spPr>
          <a:xfrm>
            <a:off x="457199" y="1009268"/>
            <a:ext cx="6060141" cy="4476115"/>
          </a:xfrm>
        </p:spPr>
        <p:txBody>
          <a:bodyPr anchor="ctr" anchorCtr="0"/>
          <a:lstStyle>
            <a:lvl1pPr marL="182880" indent="-457200">
              <a:lnSpc>
                <a:spcPct val="100000"/>
              </a:lnSpc>
              <a:defRPr sz="3200"/>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3" name="Text Placeholder 2">
            <a:extLst>
              <a:ext uri="{FF2B5EF4-FFF2-40B4-BE49-F238E27FC236}">
                <a16:creationId xmlns:a16="http://schemas.microsoft.com/office/drawing/2014/main" id="{44D4D588-53FA-4557-81C5-0FF86A2FBBA3}"/>
              </a:ext>
            </a:extLst>
          </p:cNvPr>
          <p:cNvSpPr>
            <a:spLocks noGrp="1"/>
          </p:cNvSpPr>
          <p:nvPr>
            <p:ph type="body" idx="1" hasCustomPrompt="1"/>
          </p:nvPr>
        </p:nvSpPr>
        <p:spPr>
          <a:xfrm>
            <a:off x="457199" y="5485384"/>
            <a:ext cx="606014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
        <p:nvSpPr>
          <p:cNvPr id="10" name="Picture Placeholder 9">
            <a:extLst>
              <a:ext uri="{FF2B5EF4-FFF2-40B4-BE49-F238E27FC236}">
                <a16:creationId xmlns:a16="http://schemas.microsoft.com/office/drawing/2014/main" id="{D2E7EA53-F4D0-483C-9798-E23D7CCB2A12}"/>
              </a:ext>
            </a:extLst>
          </p:cNvPr>
          <p:cNvSpPr>
            <a:spLocks noGrp="1"/>
          </p:cNvSpPr>
          <p:nvPr>
            <p:ph type="pic" sz="quarter" idx="10"/>
          </p:nvPr>
        </p:nvSpPr>
        <p:spPr>
          <a:xfrm>
            <a:off x="7040880" y="1346199"/>
            <a:ext cx="4690872" cy="429768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1970088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204F30-1AF4-524D-A3DC-8D6F9529A61E}"/>
              </a:ext>
            </a:extLst>
          </p:cNvPr>
          <p:cNvSpPr>
            <a:spLocks noGrp="1"/>
          </p:cNvSpPr>
          <p:nvPr>
            <p:ph type="title" hasCustomPrompt="1"/>
          </p:nvPr>
        </p:nvSpPr>
        <p:spPr>
          <a:xfrm>
            <a:off x="457199" y="1009268"/>
            <a:ext cx="8366761" cy="4476115"/>
          </a:xfrm>
        </p:spPr>
        <p:txBody>
          <a:bodyPr anchor="ctr" anchorCtr="0"/>
          <a:lstStyle>
            <a:lvl1pPr marL="182880" indent="-457200">
              <a:lnSpc>
                <a:spcPct val="100000"/>
              </a:lnSpc>
              <a:defRPr sz="3200"/>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a:t>
            </a:r>
            <a:r>
              <a:rPr lang="en-US"/>
              <a:t> </a:t>
            </a:r>
            <a:r>
              <a:rPr lang="en-US" err="1"/>
              <a:t>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 lorem.”</a:t>
            </a:r>
          </a:p>
        </p:txBody>
      </p:sp>
      <p:sp>
        <p:nvSpPr>
          <p:cNvPr id="7" name="Text Placeholder 2">
            <a:extLst>
              <a:ext uri="{FF2B5EF4-FFF2-40B4-BE49-F238E27FC236}">
                <a16:creationId xmlns:a16="http://schemas.microsoft.com/office/drawing/2014/main" id="{D53A335E-67E2-3E4F-88F7-0D3EB5BAE73D}"/>
              </a:ext>
            </a:extLst>
          </p:cNvPr>
          <p:cNvSpPr>
            <a:spLocks noGrp="1"/>
          </p:cNvSpPr>
          <p:nvPr>
            <p:ph type="body" idx="1" hasCustomPrompt="1"/>
          </p:nvPr>
        </p:nvSpPr>
        <p:spPr>
          <a:xfrm>
            <a:off x="457199" y="5485384"/>
            <a:ext cx="836676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Tree>
    <p:extLst>
      <p:ext uri="{BB962C8B-B14F-4D97-AF65-F5344CB8AC3E}">
        <p14:creationId xmlns:p14="http://schemas.microsoft.com/office/powerpoint/2010/main" val="2510332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366713"/>
            <a:ext cx="11276100" cy="443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2400"/>
              <a:buFont typeface="Arial Black"/>
              <a:buNone/>
              <a:defRPr/>
            </a:lvl1pPr>
            <a:lvl2pPr lvl="1" algn="l">
              <a:lnSpc>
                <a:spcPct val="100000"/>
              </a:lnSpc>
              <a:spcBef>
                <a:spcPts val="120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3"/>
          <p:cNvSpPr txBox="1">
            <a:spLocks noGrp="1"/>
          </p:cNvSpPr>
          <p:nvPr>
            <p:ph type="body" idx="1"/>
          </p:nvPr>
        </p:nvSpPr>
        <p:spPr>
          <a:xfrm>
            <a:off x="457200" y="1527175"/>
            <a:ext cx="11276100" cy="446070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1"/>
              </a:buClr>
              <a:buSzPts val="1200"/>
              <a:buChar char="▪"/>
              <a:defRPr/>
            </a:lvl1pPr>
            <a:lvl2pPr marL="914400" lvl="1" indent="-304800" algn="l">
              <a:lnSpc>
                <a:spcPct val="100000"/>
              </a:lnSpc>
              <a:spcBef>
                <a:spcPts val="1200"/>
              </a:spcBef>
              <a:spcAft>
                <a:spcPts val="0"/>
              </a:spcAft>
              <a:buClr>
                <a:schemeClr val="dk1"/>
              </a:buClr>
              <a:buSzPts val="1200"/>
              <a:buChar char="–"/>
              <a:defRPr/>
            </a:lvl2pPr>
            <a:lvl3pPr marL="1371600" lvl="2" indent="-304800" algn="l">
              <a:lnSpc>
                <a:spcPct val="100000"/>
              </a:lnSpc>
              <a:spcBef>
                <a:spcPts val="1200"/>
              </a:spcBef>
              <a:spcAft>
                <a:spcPts val="0"/>
              </a:spcAft>
              <a:buClr>
                <a:schemeClr val="dk1"/>
              </a:buClr>
              <a:buSzPts val="1200"/>
              <a:buChar char="▪"/>
              <a:defRPr/>
            </a:lvl3pPr>
            <a:lvl4pPr marL="1828800" lvl="3" indent="-304800" algn="l">
              <a:lnSpc>
                <a:spcPct val="100000"/>
              </a:lnSpc>
              <a:spcBef>
                <a:spcPts val="1200"/>
              </a:spcBef>
              <a:spcAft>
                <a:spcPts val="0"/>
              </a:spcAft>
              <a:buClr>
                <a:schemeClr val="dk1"/>
              </a:buClr>
              <a:buSzPts val="1200"/>
              <a:buChar char="–"/>
              <a:defRPr/>
            </a:lvl4pPr>
            <a:lvl5pPr marL="2286000" lvl="4" indent="-304800" algn="l">
              <a:lnSpc>
                <a:spcPct val="100000"/>
              </a:lnSpc>
              <a:spcBef>
                <a:spcPts val="1200"/>
              </a:spcBef>
              <a:spcAft>
                <a:spcPts val="0"/>
              </a:spcAft>
              <a:buClr>
                <a:schemeClr val="dk1"/>
              </a:buClr>
              <a:buSzPts val="12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289724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DD97-7E38-4954-9F11-8D316E3DC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6F8C42-1007-405A-A43A-2ED4117A6D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9BC503-97C9-4C65-AAD0-F74CA7A44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CCC36C-41F0-421F-B50C-1E7262862AAC}"/>
              </a:ext>
            </a:extLst>
          </p:cNvPr>
          <p:cNvSpPr>
            <a:spLocks noGrp="1"/>
          </p:cNvSpPr>
          <p:nvPr>
            <p:ph type="dt" sz="half" idx="10"/>
          </p:nvPr>
        </p:nvSpPr>
        <p:spPr/>
        <p:txBody>
          <a:bodyPr/>
          <a:lstStyle/>
          <a:p>
            <a:fld id="{D916A516-8408-40BA-A35B-7245E58B5F93}" type="datetime1">
              <a:rPr lang="en-US" smtClean="0"/>
              <a:t>10/23/2024</a:t>
            </a:fld>
            <a:endParaRPr lang="en-US" dirty="0"/>
          </a:p>
        </p:txBody>
      </p:sp>
      <p:sp>
        <p:nvSpPr>
          <p:cNvPr id="6" name="Footer Placeholder 5">
            <a:extLst>
              <a:ext uri="{FF2B5EF4-FFF2-40B4-BE49-F238E27FC236}">
                <a16:creationId xmlns:a16="http://schemas.microsoft.com/office/drawing/2014/main" id="{CFA686E5-93C2-41BC-8674-821CA57D9F60}"/>
              </a:ext>
            </a:extLst>
          </p:cNvPr>
          <p:cNvSpPr>
            <a:spLocks noGrp="1"/>
          </p:cNvSpPr>
          <p:nvPr>
            <p:ph type="ftr" sz="quarter" idx="11"/>
          </p:nvPr>
        </p:nvSpPr>
        <p:spPr/>
        <p:txBody>
          <a:bodyPr/>
          <a:lstStyle/>
          <a:p>
            <a:r>
              <a:rPr lang="en-US"/>
              <a:t>Copyright</a:t>
            </a:r>
            <a:endParaRPr lang="en-US" dirty="0"/>
          </a:p>
        </p:txBody>
      </p:sp>
      <p:sp>
        <p:nvSpPr>
          <p:cNvPr id="7" name="Slide Number Placeholder 6">
            <a:extLst>
              <a:ext uri="{FF2B5EF4-FFF2-40B4-BE49-F238E27FC236}">
                <a16:creationId xmlns:a16="http://schemas.microsoft.com/office/drawing/2014/main" id="{9C5D552B-AC5D-485F-9B13-F7A5E0CEE3B3}"/>
              </a:ext>
            </a:extLst>
          </p:cNvPr>
          <p:cNvSpPr>
            <a:spLocks noGrp="1"/>
          </p:cNvSpPr>
          <p:nvPr>
            <p:ph type="sldNum" sz="quarter" idx="12"/>
          </p:nvPr>
        </p:nvSpPr>
        <p:spPr/>
        <p:txBody>
          <a:bodyPr/>
          <a:lstStyle/>
          <a:p>
            <a:fld id="{172529C3-59FC-47CD-AD20-E76A0A50D4F9}" type="slidenum">
              <a:rPr lang="en-US" smtClean="0"/>
              <a:t>‹#›</a:t>
            </a:fld>
            <a:endParaRPr lang="en-US" dirty="0"/>
          </a:p>
        </p:txBody>
      </p:sp>
    </p:spTree>
    <p:extLst>
      <p:ext uri="{BB962C8B-B14F-4D97-AF65-F5344CB8AC3E}">
        <p14:creationId xmlns:p14="http://schemas.microsoft.com/office/powerpoint/2010/main" val="40807734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hasCustomPrompt="1"/>
          </p:nvPr>
        </p:nvSpPr>
        <p:spPr/>
        <p:txBody>
          <a:bodyPr/>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05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A295-1721-463B-BA38-290BEC4B5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51F16C-6EF3-4254-B39C-FD39594A3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1BA5ADF-75C7-4E81-8F4A-CA8344E57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3AA55A-926A-4776-9A7C-EBE4794C9C15}"/>
              </a:ext>
            </a:extLst>
          </p:cNvPr>
          <p:cNvSpPr>
            <a:spLocks noGrp="1"/>
          </p:cNvSpPr>
          <p:nvPr>
            <p:ph type="dt" sz="half" idx="10"/>
          </p:nvPr>
        </p:nvSpPr>
        <p:spPr/>
        <p:txBody>
          <a:bodyPr/>
          <a:lstStyle/>
          <a:p>
            <a:fld id="{F64DA0C0-2B90-4A2A-8900-A72D8CBA8C11}" type="datetime1">
              <a:rPr lang="en-US" smtClean="0"/>
              <a:t>10/23/2024</a:t>
            </a:fld>
            <a:endParaRPr lang="en-US" dirty="0"/>
          </a:p>
        </p:txBody>
      </p:sp>
      <p:sp>
        <p:nvSpPr>
          <p:cNvPr id="6" name="Footer Placeholder 5">
            <a:extLst>
              <a:ext uri="{FF2B5EF4-FFF2-40B4-BE49-F238E27FC236}">
                <a16:creationId xmlns:a16="http://schemas.microsoft.com/office/drawing/2014/main" id="{A0455D86-125E-454D-AEAA-0F285AE80F9E}"/>
              </a:ext>
            </a:extLst>
          </p:cNvPr>
          <p:cNvSpPr>
            <a:spLocks noGrp="1"/>
          </p:cNvSpPr>
          <p:nvPr>
            <p:ph type="ftr" sz="quarter" idx="11"/>
          </p:nvPr>
        </p:nvSpPr>
        <p:spPr/>
        <p:txBody>
          <a:bodyPr/>
          <a:lstStyle/>
          <a:p>
            <a:r>
              <a:rPr lang="en-US"/>
              <a:t>Copyright</a:t>
            </a:r>
            <a:endParaRPr lang="en-US" dirty="0"/>
          </a:p>
        </p:txBody>
      </p:sp>
      <p:sp>
        <p:nvSpPr>
          <p:cNvPr id="7" name="Slide Number Placeholder 6">
            <a:extLst>
              <a:ext uri="{FF2B5EF4-FFF2-40B4-BE49-F238E27FC236}">
                <a16:creationId xmlns:a16="http://schemas.microsoft.com/office/drawing/2014/main" id="{786029E1-482F-46C9-A908-E80AB00D7A33}"/>
              </a:ext>
            </a:extLst>
          </p:cNvPr>
          <p:cNvSpPr>
            <a:spLocks noGrp="1"/>
          </p:cNvSpPr>
          <p:nvPr>
            <p:ph type="sldNum" sz="quarter" idx="12"/>
          </p:nvPr>
        </p:nvSpPr>
        <p:spPr/>
        <p:txBody>
          <a:bodyPr/>
          <a:lstStyle/>
          <a:p>
            <a:fld id="{172529C3-59FC-47CD-AD20-E76A0A50D4F9}" type="slidenum">
              <a:rPr lang="en-US" smtClean="0"/>
              <a:t>‹#›</a:t>
            </a:fld>
            <a:endParaRPr lang="en-US" dirty="0"/>
          </a:p>
        </p:txBody>
      </p:sp>
    </p:spTree>
    <p:extLst>
      <p:ext uri="{BB962C8B-B14F-4D97-AF65-F5344CB8AC3E}">
        <p14:creationId xmlns:p14="http://schemas.microsoft.com/office/powerpoint/2010/main" val="3961641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6782-6A1D-4AF1-8237-F274A09F98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4AA957-0244-4F34-8DD5-492B7F7958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C2E32-A3D5-4B0C-A1DF-8168189F235A}"/>
              </a:ext>
            </a:extLst>
          </p:cNvPr>
          <p:cNvSpPr>
            <a:spLocks noGrp="1"/>
          </p:cNvSpPr>
          <p:nvPr>
            <p:ph type="dt" sz="half" idx="10"/>
          </p:nvPr>
        </p:nvSpPr>
        <p:spPr/>
        <p:txBody>
          <a:bodyPr/>
          <a:lstStyle/>
          <a:p>
            <a:fld id="{89F20365-7CCF-46E1-8F36-26DAC4DFF7BF}" type="datetime1">
              <a:rPr lang="en-US" smtClean="0"/>
              <a:t>10/23/2024</a:t>
            </a:fld>
            <a:endParaRPr lang="en-US" dirty="0"/>
          </a:p>
        </p:txBody>
      </p:sp>
      <p:sp>
        <p:nvSpPr>
          <p:cNvPr id="5" name="Footer Placeholder 4">
            <a:extLst>
              <a:ext uri="{FF2B5EF4-FFF2-40B4-BE49-F238E27FC236}">
                <a16:creationId xmlns:a16="http://schemas.microsoft.com/office/drawing/2014/main" id="{31720A60-D0D5-482F-A618-D7252463F4EB}"/>
              </a:ext>
            </a:extLst>
          </p:cNvPr>
          <p:cNvSpPr>
            <a:spLocks noGrp="1"/>
          </p:cNvSpPr>
          <p:nvPr>
            <p:ph type="ftr" sz="quarter" idx="11"/>
          </p:nvPr>
        </p:nvSpPr>
        <p:spPr/>
        <p:txBody>
          <a:bodyPr/>
          <a:lstStyle/>
          <a:p>
            <a:r>
              <a:rPr lang="en-US"/>
              <a:t>Copyright</a:t>
            </a:r>
            <a:endParaRPr lang="en-US" dirty="0"/>
          </a:p>
        </p:txBody>
      </p:sp>
      <p:sp>
        <p:nvSpPr>
          <p:cNvPr id="6" name="Slide Number Placeholder 5">
            <a:extLst>
              <a:ext uri="{FF2B5EF4-FFF2-40B4-BE49-F238E27FC236}">
                <a16:creationId xmlns:a16="http://schemas.microsoft.com/office/drawing/2014/main" id="{CFA17D7E-DDC6-44CD-87A4-D7137150856A}"/>
              </a:ext>
            </a:extLst>
          </p:cNvPr>
          <p:cNvSpPr>
            <a:spLocks noGrp="1"/>
          </p:cNvSpPr>
          <p:nvPr>
            <p:ph type="sldNum" sz="quarter" idx="12"/>
          </p:nvPr>
        </p:nvSpPr>
        <p:spPr/>
        <p:txBody>
          <a:bodyPr/>
          <a:lstStyle/>
          <a:p>
            <a:fld id="{172529C3-59FC-47CD-AD20-E76A0A50D4F9}" type="slidenum">
              <a:rPr lang="en-US" smtClean="0"/>
              <a:t>‹#›</a:t>
            </a:fld>
            <a:endParaRPr lang="en-US" dirty="0"/>
          </a:p>
        </p:txBody>
      </p:sp>
    </p:spTree>
    <p:extLst>
      <p:ext uri="{BB962C8B-B14F-4D97-AF65-F5344CB8AC3E}">
        <p14:creationId xmlns:p14="http://schemas.microsoft.com/office/powerpoint/2010/main" val="196081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image" Target="../media/image5.jpeg"/><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5.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theme" Target="../theme/theme4.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image" Target="../media/image6.png"/><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11080-A82A-4D13-9699-D80A81B796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86B3CB-2D06-41B1-9332-4B209D9AD5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2D460-80E9-494B-A02D-93224592C9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31856-773E-4903-8A69-EA2287BA204D}" type="datetime1">
              <a:rPr lang="en-US" smtClean="0"/>
              <a:t>10/23/2024</a:t>
            </a:fld>
            <a:endParaRPr lang="en-US" dirty="0"/>
          </a:p>
        </p:txBody>
      </p:sp>
      <p:sp>
        <p:nvSpPr>
          <p:cNvPr id="5" name="Footer Placeholder 4">
            <a:extLst>
              <a:ext uri="{FF2B5EF4-FFF2-40B4-BE49-F238E27FC236}">
                <a16:creationId xmlns:a16="http://schemas.microsoft.com/office/drawing/2014/main" id="{F823A9EE-79C8-4DDF-B941-22CEA3CB5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a:t>
            </a:r>
            <a:endParaRPr lang="en-US" dirty="0"/>
          </a:p>
        </p:txBody>
      </p:sp>
      <p:sp>
        <p:nvSpPr>
          <p:cNvPr id="6" name="Slide Number Placeholder 5">
            <a:extLst>
              <a:ext uri="{FF2B5EF4-FFF2-40B4-BE49-F238E27FC236}">
                <a16:creationId xmlns:a16="http://schemas.microsoft.com/office/drawing/2014/main" id="{2EA5B573-AFCB-4DE4-A3D5-289407CC52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529C3-59FC-47CD-AD20-E76A0A50D4F9}" type="slidenum">
              <a:rPr lang="en-US" smtClean="0"/>
              <a:t>‹#›</a:t>
            </a:fld>
            <a:endParaRPr lang="en-US" dirty="0"/>
          </a:p>
        </p:txBody>
      </p:sp>
    </p:spTree>
    <p:extLst>
      <p:ext uri="{BB962C8B-B14F-4D97-AF65-F5344CB8AC3E}">
        <p14:creationId xmlns:p14="http://schemas.microsoft.com/office/powerpoint/2010/main" val="3934135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0B71EE-255B-F013-E15E-9541DB5F14B7}"/>
              </a:ext>
            </a:extLst>
          </p:cNvPr>
          <p:cNvSpPr>
            <a:spLocks noGrp="1"/>
          </p:cNvSpPr>
          <p:nvPr>
            <p:ph type="title"/>
          </p:nvPr>
        </p:nvSpPr>
        <p:spPr>
          <a:xfrm>
            <a:off x="838201" y="1825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7C2584D-BBD2-8AAD-F21D-F5D3C9BC43AF}"/>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953510-8DF6-5848-674D-E224DB66B3E6}"/>
              </a:ext>
            </a:extLst>
          </p:cNvPr>
          <p:cNvSpPr>
            <a:spLocks noGrp="1"/>
          </p:cNvSpPr>
          <p:nvPr>
            <p:ph type="dt" sz="half" idx="2"/>
          </p:nvPr>
        </p:nvSpPr>
        <p:spPr>
          <a:xfrm>
            <a:off x="0" y="6641432"/>
            <a:ext cx="2743200" cy="209802"/>
          </a:xfrm>
          <a:prstGeom prst="rect">
            <a:avLst/>
          </a:prstGeom>
        </p:spPr>
        <p:txBody>
          <a:bodyPr vert="horz" lIns="91440" tIns="45720" rIns="91440" bIns="45720" rtlCol="0" anchor="ctr"/>
          <a:lstStyle>
            <a:lvl1pPr algn="l">
              <a:defRPr sz="1200">
                <a:solidFill>
                  <a:schemeClr val="tx1">
                    <a:tint val="75000"/>
                  </a:schemeClr>
                </a:solidFill>
              </a:defRPr>
            </a:lvl1pPr>
          </a:lstStyle>
          <a:p>
            <a:fld id="{1D10414B-8EEF-480B-AE10-0328ADA726D7}" type="datetime1">
              <a:rPr lang="en-US" smtClean="0"/>
              <a:t>10/23/2024</a:t>
            </a:fld>
            <a:endParaRPr lang="en-US"/>
          </a:p>
        </p:txBody>
      </p:sp>
      <p:sp>
        <p:nvSpPr>
          <p:cNvPr id="5" name="Footer Placeholder 4">
            <a:extLst>
              <a:ext uri="{FF2B5EF4-FFF2-40B4-BE49-F238E27FC236}">
                <a16:creationId xmlns:a16="http://schemas.microsoft.com/office/drawing/2014/main" id="{3B6A13A9-235D-1361-951B-E58B55B40271}"/>
              </a:ext>
            </a:extLst>
          </p:cNvPr>
          <p:cNvSpPr>
            <a:spLocks noGrp="1"/>
          </p:cNvSpPr>
          <p:nvPr>
            <p:ph type="ftr" sz="quarter" idx="3"/>
          </p:nvPr>
        </p:nvSpPr>
        <p:spPr>
          <a:xfrm>
            <a:off x="4038600" y="6641431"/>
            <a:ext cx="4114800" cy="20980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a:t>
            </a:r>
            <a:endParaRPr lang="en-US" dirty="0"/>
          </a:p>
        </p:txBody>
      </p:sp>
      <p:sp>
        <p:nvSpPr>
          <p:cNvPr id="6" name="Slide Number Placeholder 5">
            <a:extLst>
              <a:ext uri="{FF2B5EF4-FFF2-40B4-BE49-F238E27FC236}">
                <a16:creationId xmlns:a16="http://schemas.microsoft.com/office/drawing/2014/main" id="{E50FDCB1-F96D-483E-E700-810E12BF8935}"/>
              </a:ext>
            </a:extLst>
          </p:cNvPr>
          <p:cNvSpPr>
            <a:spLocks noGrp="1"/>
          </p:cNvSpPr>
          <p:nvPr>
            <p:ph type="sldNum" sz="quarter" idx="4"/>
          </p:nvPr>
        </p:nvSpPr>
        <p:spPr>
          <a:xfrm>
            <a:off x="9448800" y="6637754"/>
            <a:ext cx="2743200" cy="209803"/>
          </a:xfrm>
          <a:prstGeom prst="rect">
            <a:avLst/>
          </a:prstGeom>
        </p:spPr>
        <p:txBody>
          <a:bodyPr vert="horz" lIns="91440" tIns="45720" rIns="91440" bIns="45720" rtlCol="0" anchor="ctr"/>
          <a:lstStyle>
            <a:lvl1pPr algn="r">
              <a:defRPr sz="1200">
                <a:solidFill>
                  <a:schemeClr val="tx1">
                    <a:tint val="75000"/>
                  </a:schemeClr>
                </a:solidFill>
              </a:defRPr>
            </a:lvl1pPr>
          </a:lstStyle>
          <a:p>
            <a:fld id="{B4F1B77C-9A1F-4C37-83E6-699AB61A5A71}" type="slidenum">
              <a:rPr lang="en-US" smtClean="0"/>
              <a:t>‹#›</a:t>
            </a:fld>
            <a:endParaRPr lang="en-US"/>
          </a:p>
        </p:txBody>
      </p:sp>
      <p:grpSp>
        <p:nvGrpSpPr>
          <p:cNvPr id="14" name="Group 13">
            <a:extLst>
              <a:ext uri="{FF2B5EF4-FFF2-40B4-BE49-F238E27FC236}">
                <a16:creationId xmlns:a16="http://schemas.microsoft.com/office/drawing/2014/main" id="{193C7772-CB06-851D-ED21-9048AB331855}"/>
              </a:ext>
            </a:extLst>
          </p:cNvPr>
          <p:cNvGrpSpPr/>
          <p:nvPr userDrawn="1"/>
        </p:nvGrpSpPr>
        <p:grpSpPr>
          <a:xfrm>
            <a:off x="0" y="-127059"/>
            <a:ext cx="12192002" cy="1773296"/>
            <a:chOff x="-2" y="0"/>
            <a:chExt cx="24377654" cy="3546592"/>
          </a:xfrm>
        </p:grpSpPr>
        <p:pic>
          <p:nvPicPr>
            <p:cNvPr id="13" name="Picture 2" descr="cyber hack">
              <a:extLst>
                <a:ext uri="{FF2B5EF4-FFF2-40B4-BE49-F238E27FC236}">
                  <a16:creationId xmlns:a16="http://schemas.microsoft.com/office/drawing/2014/main" id="{0B12DB84-E18E-31B9-A498-D08651D7A691}"/>
                </a:ext>
              </a:extLst>
            </p:cNvPr>
            <p:cNvPicPr>
              <a:picLocks noChangeAspect="1" noChangeArrowheads="1"/>
            </p:cNvPicPr>
            <p:nvPr userDrawn="1"/>
          </p:nvPicPr>
          <p:blipFill rotWithShape="1">
            <a:blip r:embed="rId26">
              <a:extLst>
                <a:ext uri="{28A0092B-C50C-407E-A947-70E740481C1C}">
                  <a14:useLocalDpi xmlns:a14="http://schemas.microsoft.com/office/drawing/2010/main" val="0"/>
                </a:ext>
              </a:extLst>
            </a:blip>
            <a:srcRect t="86036" b="12430"/>
            <a:stretch/>
          </p:blipFill>
          <p:spPr bwMode="auto">
            <a:xfrm>
              <a:off x="-2" y="3317992"/>
              <a:ext cx="24377652" cy="228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yber hack">
              <a:extLst>
                <a:ext uri="{FF2B5EF4-FFF2-40B4-BE49-F238E27FC236}">
                  <a16:creationId xmlns:a16="http://schemas.microsoft.com/office/drawing/2014/main" id="{C1DD9AAA-C320-90D4-D82A-93D97FFF53B2}"/>
                </a:ext>
              </a:extLst>
            </p:cNvPr>
            <p:cNvPicPr>
              <a:picLocks noChangeAspect="1" noChangeArrowheads="1"/>
            </p:cNvPicPr>
            <p:nvPr userDrawn="1"/>
          </p:nvPicPr>
          <p:blipFill rotWithShape="1">
            <a:blip r:embed="rId26">
              <a:extLst>
                <a:ext uri="{28A0092B-C50C-407E-A947-70E740481C1C}">
                  <a14:useLocalDpi xmlns:a14="http://schemas.microsoft.com/office/drawing/2010/main" val="0"/>
                </a:ext>
              </a:extLst>
            </a:blip>
            <a:srcRect t="43279" b="34051"/>
            <a:stretch/>
          </p:blipFill>
          <p:spPr bwMode="auto">
            <a:xfrm>
              <a:off x="0" y="0"/>
              <a:ext cx="24377652" cy="3378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709925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Lst>
  <p:hf hdr="0"/>
  <p:txStyles>
    <p:titleStyle>
      <a:lvl1pPr algn="l" defTabSz="914172" rtl="0" eaLnBrk="1" latinLnBrk="0" hangingPunct="1">
        <a:lnSpc>
          <a:spcPct val="90000"/>
        </a:lnSpc>
        <a:spcBef>
          <a:spcPct val="0"/>
        </a:spcBef>
        <a:buNone/>
        <a:defRPr sz="4399" b="1" kern="1200">
          <a:solidFill>
            <a:schemeClr val="bg1"/>
          </a:solidFill>
          <a:effectLst>
            <a:outerShdw blurRad="38100" dist="38100" dir="2700000" algn="tl">
              <a:srgbClr val="000000">
                <a:alpha val="43137"/>
              </a:srgbClr>
            </a:outerShdw>
          </a:effectLst>
          <a:latin typeface="Bahnschrift Light" panose="020B0502040204020203" pitchFamily="34" charset="0"/>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yber hack">
            <a:extLst>
              <a:ext uri="{FF2B5EF4-FFF2-40B4-BE49-F238E27FC236}">
                <a16:creationId xmlns:a16="http://schemas.microsoft.com/office/drawing/2014/main" id="{C1DD9AAA-C320-90D4-D82A-93D97FFF53B2}"/>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40055" b="34051"/>
          <a:stretch/>
        </p:blipFill>
        <p:spPr bwMode="auto">
          <a:xfrm>
            <a:off x="-1" y="-200968"/>
            <a:ext cx="12192001" cy="19292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080B71EE-255B-F013-E15E-9541DB5F14B7}"/>
              </a:ext>
            </a:extLst>
          </p:cNvPr>
          <p:cNvSpPr>
            <a:spLocks noGrp="1"/>
          </p:cNvSpPr>
          <p:nvPr>
            <p:ph type="title"/>
          </p:nvPr>
        </p:nvSpPr>
        <p:spPr>
          <a:xfrm>
            <a:off x="838201" y="1825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7C2584D-BBD2-8AAD-F21D-F5D3C9BC43AF}"/>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953510-8DF6-5848-674D-E224DB66B3E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FF807-8010-4057-8467-351716BB2665}" type="datetime1">
              <a:rPr lang="en-US" smtClean="0"/>
              <a:t>10/23/2024</a:t>
            </a:fld>
            <a:endParaRPr lang="en-US"/>
          </a:p>
        </p:txBody>
      </p:sp>
      <p:sp>
        <p:nvSpPr>
          <p:cNvPr id="5" name="Footer Placeholder 4">
            <a:extLst>
              <a:ext uri="{FF2B5EF4-FFF2-40B4-BE49-F238E27FC236}">
                <a16:creationId xmlns:a16="http://schemas.microsoft.com/office/drawing/2014/main" id="{3B6A13A9-235D-1361-951B-E58B55B40271}"/>
              </a:ext>
            </a:extLst>
          </p:cNvPr>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a:t>
            </a:r>
          </a:p>
        </p:txBody>
      </p:sp>
      <p:sp>
        <p:nvSpPr>
          <p:cNvPr id="6" name="Slide Number Placeholder 5">
            <a:extLst>
              <a:ext uri="{FF2B5EF4-FFF2-40B4-BE49-F238E27FC236}">
                <a16:creationId xmlns:a16="http://schemas.microsoft.com/office/drawing/2014/main" id="{E50FDCB1-F96D-483E-E700-810E12BF893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1B77C-9A1F-4C37-83E6-699AB61A5A71}" type="slidenum">
              <a:rPr lang="en-US" smtClean="0"/>
              <a:t>‹#›</a:t>
            </a:fld>
            <a:endParaRPr lang="en-US"/>
          </a:p>
        </p:txBody>
      </p:sp>
    </p:spTree>
    <p:extLst>
      <p:ext uri="{BB962C8B-B14F-4D97-AF65-F5344CB8AC3E}">
        <p14:creationId xmlns:p14="http://schemas.microsoft.com/office/powerpoint/2010/main" val="32476619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p:txStyles>
    <p:titleStyle>
      <a:lvl1pPr algn="l" defTabSz="914172" rtl="0" eaLnBrk="1" latinLnBrk="0" hangingPunct="1">
        <a:lnSpc>
          <a:spcPct val="90000"/>
        </a:lnSpc>
        <a:spcBef>
          <a:spcPct val="0"/>
        </a:spcBef>
        <a:buNone/>
        <a:defRPr sz="4399" b="1" kern="1200">
          <a:solidFill>
            <a:schemeClr val="bg1"/>
          </a:solidFill>
          <a:effectLst>
            <a:outerShdw blurRad="38100" dist="38100" dir="2700000" algn="tl">
              <a:srgbClr val="000000">
                <a:alpha val="43137"/>
              </a:srgbClr>
            </a:outerShdw>
          </a:effectLst>
          <a:latin typeface="Bahnschrift Light" panose="020B0502040204020203" pitchFamily="34" charset="0"/>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6280611A-9339-449F-9F81-506F1D1F9390}"/>
              </a:ext>
            </a:extLst>
          </p:cNvPr>
          <p:cNvSpPr txBox="1"/>
          <p:nvPr/>
        </p:nvSpPr>
        <p:spPr>
          <a:xfrm>
            <a:off x="694944" y="6302222"/>
            <a:ext cx="2313432" cy="107722"/>
          </a:xfrm>
          <a:prstGeom prst="rect">
            <a:avLst/>
          </a:prstGeom>
          <a:noFill/>
        </p:spPr>
        <p:txBody>
          <a:bodyPr wrap="square" lIns="0" tIns="0" rIns="0" bIns="0" rtlCol="0" anchor="b" anchorCtr="0">
            <a:spAutoFit/>
          </a:bodyPr>
          <a:lstStyle/>
          <a:p>
            <a:pPr>
              <a:lnSpc>
                <a:spcPct val="100000"/>
              </a:lnSpc>
              <a:spcBef>
                <a:spcPts val="0"/>
              </a:spcBef>
              <a:spcAft>
                <a:spcPts val="0"/>
              </a:spcAft>
            </a:pPr>
            <a:r>
              <a:rPr lang="en-US" sz="700" b="1" dirty="0">
                <a:solidFill>
                  <a:schemeClr val="tx1"/>
                </a:solidFill>
              </a:rPr>
              <a:t>RESTRICTED DISTRIBUTION</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 2024 Gartner, Inc. and/or its affiliates. All rights reserved.				</a:t>
            </a:r>
          </a:p>
        </p:txBody>
      </p:sp>
      <p:pic>
        <p:nvPicPr>
          <p:cNvPr id="7" name="Picture 6">
            <a:extLst>
              <a:ext uri="{FF2B5EF4-FFF2-40B4-BE49-F238E27FC236}">
                <a16:creationId xmlns:a16="http://schemas.microsoft.com/office/drawing/2014/main" id="{57E7FBBB-CE99-4B6D-A472-B54EFCF1704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453052" y="6242938"/>
            <a:ext cx="1280160" cy="291370"/>
          </a:xfrm>
          <a:prstGeom prst="rect">
            <a:avLst/>
          </a:prstGeom>
        </p:spPr>
      </p:pic>
    </p:spTree>
    <p:extLst>
      <p:ext uri="{BB962C8B-B14F-4D97-AF65-F5344CB8AC3E}">
        <p14:creationId xmlns:p14="http://schemas.microsoft.com/office/powerpoint/2010/main" val="139348767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p:titleStyle>
    <p:bodyStyle>
      <a:lvl1pPr marL="246063" indent="-246063"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1pPr>
      <a:lvl2pPr marL="742950" indent="-314325"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2pPr>
      <a:lvl3pPr marL="1174750" indent="-247650"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3pPr>
      <a:lvl4pPr marL="1674813" indent="-317500" algn="l" defTabSz="914400" rtl="0" eaLnBrk="1" latinLnBrk="0" hangingPunct="1">
        <a:lnSpc>
          <a:spcPct val="90000"/>
        </a:lnSpc>
        <a:spcBef>
          <a:spcPts val="1200"/>
        </a:spcBef>
        <a:spcAft>
          <a:spcPts val="0"/>
        </a:spcAft>
        <a:buSzPct val="100000"/>
        <a:buFont typeface="Arial" panose="020B0604020202020204" pitchFamily="34" charset="0"/>
        <a:buChar char="–"/>
        <a:tabLst/>
        <a:defRPr sz="2400" kern="1200">
          <a:solidFill>
            <a:schemeClr val="tx1"/>
          </a:solidFill>
          <a:latin typeface="+mn-lt"/>
          <a:ea typeface="+mn-ea"/>
          <a:cs typeface="+mn-cs"/>
        </a:defRPr>
      </a:lvl4pPr>
      <a:lvl5pPr marL="2105025" indent="-24765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p15:clr>
            <a:srgbClr val="9FCC3B"/>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5.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CE6C1A5-7770-C56F-3E83-0106C527D8EC}"/>
              </a:ext>
            </a:extLst>
          </p:cNvPr>
          <p:cNvGrpSpPr/>
          <p:nvPr/>
        </p:nvGrpSpPr>
        <p:grpSpPr>
          <a:xfrm>
            <a:off x="1588" y="-132347"/>
            <a:ext cx="12200857" cy="6990347"/>
            <a:chOff x="241364" y="102250"/>
            <a:chExt cx="11918809" cy="6553200"/>
          </a:xfrm>
        </p:grpSpPr>
        <p:sp>
          <p:nvSpPr>
            <p:cNvPr id="26" name="TextBox 25">
              <a:extLst>
                <a:ext uri="{FF2B5EF4-FFF2-40B4-BE49-F238E27FC236}">
                  <a16:creationId xmlns:a16="http://schemas.microsoft.com/office/drawing/2014/main" id="{19975EF3-D76C-0850-D9C6-FE80AFC66BA3}"/>
                </a:ext>
              </a:extLst>
            </p:cNvPr>
            <p:cNvSpPr txBox="1"/>
            <p:nvPr/>
          </p:nvSpPr>
          <p:spPr>
            <a:xfrm>
              <a:off x="241364" y="102250"/>
              <a:ext cx="11918809" cy="6553200"/>
            </a:xfrm>
            <a:prstGeom prst="rect">
              <a:avLst/>
            </a:prstGeom>
            <a:solidFill>
              <a:schemeClr val="bg1">
                <a:lumMod val="95000"/>
              </a:schemeClr>
            </a:solidFill>
            <a:ln w="3175">
              <a:solidFill>
                <a:schemeClr val="bg1"/>
              </a:solidFill>
              <a:extLst>
                <a:ext uri="{C807C97D-BFC1-408E-A445-0C87EB9F89A2}">
                  <ask:lineSketchStyleProps xmlns:ask="http://schemas.microsoft.com/office/drawing/2018/sketchyshapes" sd="2069660839">
                    <a:custGeom>
                      <a:avLst/>
                      <a:gdLst>
                        <a:gd name="connsiteX0" fmla="*/ 0 w 5240721"/>
                        <a:gd name="connsiteY0" fmla="*/ 0 h 1877437"/>
                        <a:gd name="connsiteX1" fmla="*/ 529895 w 5240721"/>
                        <a:gd name="connsiteY1" fmla="*/ 0 h 1877437"/>
                        <a:gd name="connsiteX2" fmla="*/ 1217012 w 5240721"/>
                        <a:gd name="connsiteY2" fmla="*/ 0 h 1877437"/>
                        <a:gd name="connsiteX3" fmla="*/ 1694500 w 5240721"/>
                        <a:gd name="connsiteY3" fmla="*/ 0 h 1877437"/>
                        <a:gd name="connsiteX4" fmla="*/ 2381617 w 5240721"/>
                        <a:gd name="connsiteY4" fmla="*/ 0 h 1877437"/>
                        <a:gd name="connsiteX5" fmla="*/ 2806697 w 5240721"/>
                        <a:gd name="connsiteY5" fmla="*/ 0 h 1877437"/>
                        <a:gd name="connsiteX6" fmla="*/ 3389000 w 5240721"/>
                        <a:gd name="connsiteY6" fmla="*/ 0 h 1877437"/>
                        <a:gd name="connsiteX7" fmla="*/ 3814080 w 5240721"/>
                        <a:gd name="connsiteY7" fmla="*/ 0 h 1877437"/>
                        <a:gd name="connsiteX8" fmla="*/ 4396383 w 5240721"/>
                        <a:gd name="connsiteY8" fmla="*/ 0 h 1877437"/>
                        <a:gd name="connsiteX9" fmla="*/ 5240721 w 5240721"/>
                        <a:gd name="connsiteY9" fmla="*/ 0 h 1877437"/>
                        <a:gd name="connsiteX10" fmla="*/ 5240721 w 5240721"/>
                        <a:gd name="connsiteY10" fmla="*/ 506908 h 1877437"/>
                        <a:gd name="connsiteX11" fmla="*/ 5240721 w 5240721"/>
                        <a:gd name="connsiteY11" fmla="*/ 919944 h 1877437"/>
                        <a:gd name="connsiteX12" fmla="*/ 5240721 w 5240721"/>
                        <a:gd name="connsiteY12" fmla="*/ 1351755 h 1877437"/>
                        <a:gd name="connsiteX13" fmla="*/ 5240721 w 5240721"/>
                        <a:gd name="connsiteY13" fmla="*/ 1877437 h 1877437"/>
                        <a:gd name="connsiteX14" fmla="*/ 4606011 w 5240721"/>
                        <a:gd name="connsiteY14" fmla="*/ 1877437 h 1877437"/>
                        <a:gd name="connsiteX15" fmla="*/ 3918895 w 5240721"/>
                        <a:gd name="connsiteY15" fmla="*/ 1877437 h 1877437"/>
                        <a:gd name="connsiteX16" fmla="*/ 3284185 w 5240721"/>
                        <a:gd name="connsiteY16" fmla="*/ 1877437 h 1877437"/>
                        <a:gd name="connsiteX17" fmla="*/ 2701883 w 5240721"/>
                        <a:gd name="connsiteY17" fmla="*/ 1877437 h 1877437"/>
                        <a:gd name="connsiteX18" fmla="*/ 2014766 w 5240721"/>
                        <a:gd name="connsiteY18" fmla="*/ 1877437 h 1877437"/>
                        <a:gd name="connsiteX19" fmla="*/ 1380057 w 5240721"/>
                        <a:gd name="connsiteY19" fmla="*/ 1877437 h 1877437"/>
                        <a:gd name="connsiteX20" fmla="*/ 902569 w 5240721"/>
                        <a:gd name="connsiteY20" fmla="*/ 1877437 h 1877437"/>
                        <a:gd name="connsiteX21" fmla="*/ 0 w 5240721"/>
                        <a:gd name="connsiteY21" fmla="*/ 1877437 h 1877437"/>
                        <a:gd name="connsiteX22" fmla="*/ 0 w 5240721"/>
                        <a:gd name="connsiteY22" fmla="*/ 1426852 h 1877437"/>
                        <a:gd name="connsiteX23" fmla="*/ 0 w 5240721"/>
                        <a:gd name="connsiteY23" fmla="*/ 976267 h 1877437"/>
                        <a:gd name="connsiteX24" fmla="*/ 0 w 5240721"/>
                        <a:gd name="connsiteY24" fmla="*/ 563231 h 1877437"/>
                        <a:gd name="connsiteX25" fmla="*/ 0 w 5240721"/>
                        <a:gd name="connsiteY25" fmla="*/ 0 h 18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40721" h="1877437" fill="none" extrusionOk="0">
                          <a:moveTo>
                            <a:pt x="0" y="0"/>
                          </a:moveTo>
                          <a:cubicBezTo>
                            <a:pt x="259419" y="-51461"/>
                            <a:pt x="370834" y="48319"/>
                            <a:pt x="529895" y="0"/>
                          </a:cubicBezTo>
                          <a:cubicBezTo>
                            <a:pt x="688956" y="-48319"/>
                            <a:pt x="906380" y="35466"/>
                            <a:pt x="1217012" y="0"/>
                          </a:cubicBezTo>
                          <a:cubicBezTo>
                            <a:pt x="1527644" y="-35466"/>
                            <a:pt x="1524020" y="10396"/>
                            <a:pt x="1694500" y="0"/>
                          </a:cubicBezTo>
                          <a:cubicBezTo>
                            <a:pt x="1864980" y="-10396"/>
                            <a:pt x="2225625" y="42265"/>
                            <a:pt x="2381617" y="0"/>
                          </a:cubicBezTo>
                          <a:cubicBezTo>
                            <a:pt x="2537609" y="-42265"/>
                            <a:pt x="2695623" y="23476"/>
                            <a:pt x="2806697" y="0"/>
                          </a:cubicBezTo>
                          <a:cubicBezTo>
                            <a:pt x="2917771" y="-23476"/>
                            <a:pt x="3218506" y="49504"/>
                            <a:pt x="3389000" y="0"/>
                          </a:cubicBezTo>
                          <a:cubicBezTo>
                            <a:pt x="3559494" y="-49504"/>
                            <a:pt x="3623009" y="35113"/>
                            <a:pt x="3814080" y="0"/>
                          </a:cubicBezTo>
                          <a:cubicBezTo>
                            <a:pt x="4005151" y="-35113"/>
                            <a:pt x="4249579" y="49484"/>
                            <a:pt x="4396383" y="0"/>
                          </a:cubicBezTo>
                          <a:cubicBezTo>
                            <a:pt x="4543187" y="-49484"/>
                            <a:pt x="5010402" y="76936"/>
                            <a:pt x="5240721" y="0"/>
                          </a:cubicBezTo>
                          <a:cubicBezTo>
                            <a:pt x="5284288" y="245795"/>
                            <a:pt x="5231863" y="377505"/>
                            <a:pt x="5240721" y="506908"/>
                          </a:cubicBezTo>
                          <a:cubicBezTo>
                            <a:pt x="5249579" y="636311"/>
                            <a:pt x="5191195" y="789373"/>
                            <a:pt x="5240721" y="919944"/>
                          </a:cubicBezTo>
                          <a:cubicBezTo>
                            <a:pt x="5290247" y="1050515"/>
                            <a:pt x="5230207" y="1160320"/>
                            <a:pt x="5240721" y="1351755"/>
                          </a:cubicBezTo>
                          <a:cubicBezTo>
                            <a:pt x="5251235" y="1543190"/>
                            <a:pt x="5224079" y="1666213"/>
                            <a:pt x="5240721" y="1877437"/>
                          </a:cubicBezTo>
                          <a:cubicBezTo>
                            <a:pt x="5104049" y="1883293"/>
                            <a:pt x="4736034" y="1818157"/>
                            <a:pt x="4606011" y="1877437"/>
                          </a:cubicBezTo>
                          <a:cubicBezTo>
                            <a:pt x="4475988" y="1936717"/>
                            <a:pt x="4111305" y="1833297"/>
                            <a:pt x="3918895" y="1877437"/>
                          </a:cubicBezTo>
                          <a:cubicBezTo>
                            <a:pt x="3726485" y="1921577"/>
                            <a:pt x="3529983" y="1840646"/>
                            <a:pt x="3284185" y="1877437"/>
                          </a:cubicBezTo>
                          <a:cubicBezTo>
                            <a:pt x="3038387" y="1914228"/>
                            <a:pt x="2891227" y="1840379"/>
                            <a:pt x="2701883" y="1877437"/>
                          </a:cubicBezTo>
                          <a:cubicBezTo>
                            <a:pt x="2512539" y="1914495"/>
                            <a:pt x="2268282" y="1873975"/>
                            <a:pt x="2014766" y="1877437"/>
                          </a:cubicBezTo>
                          <a:cubicBezTo>
                            <a:pt x="1761250" y="1880899"/>
                            <a:pt x="1523156" y="1845880"/>
                            <a:pt x="1380057" y="1877437"/>
                          </a:cubicBezTo>
                          <a:cubicBezTo>
                            <a:pt x="1236958" y="1908994"/>
                            <a:pt x="1004241" y="1843788"/>
                            <a:pt x="902569" y="1877437"/>
                          </a:cubicBezTo>
                          <a:cubicBezTo>
                            <a:pt x="800897" y="1911086"/>
                            <a:pt x="233544" y="1812639"/>
                            <a:pt x="0" y="1877437"/>
                          </a:cubicBezTo>
                          <a:cubicBezTo>
                            <a:pt x="-28932" y="1727232"/>
                            <a:pt x="47934" y="1584371"/>
                            <a:pt x="0" y="1426852"/>
                          </a:cubicBezTo>
                          <a:cubicBezTo>
                            <a:pt x="-47934" y="1269334"/>
                            <a:pt x="4297" y="1193817"/>
                            <a:pt x="0" y="976267"/>
                          </a:cubicBezTo>
                          <a:cubicBezTo>
                            <a:pt x="-4297" y="758717"/>
                            <a:pt x="32322" y="714869"/>
                            <a:pt x="0" y="563231"/>
                          </a:cubicBezTo>
                          <a:cubicBezTo>
                            <a:pt x="-32322" y="411593"/>
                            <a:pt x="8695" y="258824"/>
                            <a:pt x="0" y="0"/>
                          </a:cubicBezTo>
                          <a:close/>
                        </a:path>
                        <a:path w="5240721" h="1877437" stroke="0" extrusionOk="0">
                          <a:moveTo>
                            <a:pt x="0" y="0"/>
                          </a:moveTo>
                          <a:cubicBezTo>
                            <a:pt x="226363" y="-27013"/>
                            <a:pt x="504411" y="23656"/>
                            <a:pt x="687117" y="0"/>
                          </a:cubicBezTo>
                          <a:cubicBezTo>
                            <a:pt x="869823" y="-23656"/>
                            <a:pt x="1192142" y="5650"/>
                            <a:pt x="1374234" y="0"/>
                          </a:cubicBezTo>
                          <a:cubicBezTo>
                            <a:pt x="1556326" y="-5650"/>
                            <a:pt x="1590724" y="21758"/>
                            <a:pt x="1799314" y="0"/>
                          </a:cubicBezTo>
                          <a:cubicBezTo>
                            <a:pt x="2007904" y="-21758"/>
                            <a:pt x="2047751" y="16278"/>
                            <a:pt x="2276802" y="0"/>
                          </a:cubicBezTo>
                          <a:cubicBezTo>
                            <a:pt x="2505853" y="-16278"/>
                            <a:pt x="2792516" y="34242"/>
                            <a:pt x="2963919" y="0"/>
                          </a:cubicBezTo>
                          <a:cubicBezTo>
                            <a:pt x="3135322" y="-34242"/>
                            <a:pt x="3314384" y="21969"/>
                            <a:pt x="3546221" y="0"/>
                          </a:cubicBezTo>
                          <a:cubicBezTo>
                            <a:pt x="3778058" y="-21969"/>
                            <a:pt x="3877780" y="6353"/>
                            <a:pt x="4076116" y="0"/>
                          </a:cubicBezTo>
                          <a:cubicBezTo>
                            <a:pt x="4274452" y="-6353"/>
                            <a:pt x="4544792" y="41279"/>
                            <a:pt x="4710826" y="0"/>
                          </a:cubicBezTo>
                          <a:cubicBezTo>
                            <a:pt x="4876860" y="-41279"/>
                            <a:pt x="5085034" y="11346"/>
                            <a:pt x="5240721" y="0"/>
                          </a:cubicBezTo>
                          <a:cubicBezTo>
                            <a:pt x="5256314" y="241703"/>
                            <a:pt x="5231244" y="355512"/>
                            <a:pt x="5240721" y="488134"/>
                          </a:cubicBezTo>
                          <a:cubicBezTo>
                            <a:pt x="5250198" y="620756"/>
                            <a:pt x="5189179" y="848450"/>
                            <a:pt x="5240721" y="957493"/>
                          </a:cubicBezTo>
                          <a:cubicBezTo>
                            <a:pt x="5292263" y="1066536"/>
                            <a:pt x="5207576" y="1321353"/>
                            <a:pt x="5240721" y="1426852"/>
                          </a:cubicBezTo>
                          <a:cubicBezTo>
                            <a:pt x="5273866" y="1532351"/>
                            <a:pt x="5226543" y="1780708"/>
                            <a:pt x="5240721" y="1877437"/>
                          </a:cubicBezTo>
                          <a:cubicBezTo>
                            <a:pt x="4974706" y="1931061"/>
                            <a:pt x="4826127" y="1825440"/>
                            <a:pt x="4658419" y="1877437"/>
                          </a:cubicBezTo>
                          <a:cubicBezTo>
                            <a:pt x="4490711" y="1929434"/>
                            <a:pt x="4140983" y="1801285"/>
                            <a:pt x="3971302" y="1877437"/>
                          </a:cubicBezTo>
                          <a:cubicBezTo>
                            <a:pt x="3801621" y="1953589"/>
                            <a:pt x="3565421" y="1820062"/>
                            <a:pt x="3284185" y="1877437"/>
                          </a:cubicBezTo>
                          <a:cubicBezTo>
                            <a:pt x="3002949" y="1934812"/>
                            <a:pt x="2802502" y="1853629"/>
                            <a:pt x="2649476" y="1877437"/>
                          </a:cubicBezTo>
                          <a:cubicBezTo>
                            <a:pt x="2496450" y="1901245"/>
                            <a:pt x="2253496" y="1818248"/>
                            <a:pt x="2119580" y="1877437"/>
                          </a:cubicBezTo>
                          <a:cubicBezTo>
                            <a:pt x="1985664" y="1936626"/>
                            <a:pt x="1888062" y="1831440"/>
                            <a:pt x="1694500" y="1877437"/>
                          </a:cubicBezTo>
                          <a:cubicBezTo>
                            <a:pt x="1500938" y="1923434"/>
                            <a:pt x="1323137" y="1849707"/>
                            <a:pt x="1164605" y="1877437"/>
                          </a:cubicBezTo>
                          <a:cubicBezTo>
                            <a:pt x="1006074" y="1905167"/>
                            <a:pt x="854951" y="1869182"/>
                            <a:pt x="634710" y="1877437"/>
                          </a:cubicBezTo>
                          <a:cubicBezTo>
                            <a:pt x="414469" y="1885692"/>
                            <a:pt x="181147" y="1852822"/>
                            <a:pt x="0" y="1877437"/>
                          </a:cubicBezTo>
                          <a:cubicBezTo>
                            <a:pt x="-2266" y="1750215"/>
                            <a:pt x="48561" y="1627970"/>
                            <a:pt x="0" y="1389303"/>
                          </a:cubicBezTo>
                          <a:cubicBezTo>
                            <a:pt x="-48561" y="1150636"/>
                            <a:pt x="25707" y="1150064"/>
                            <a:pt x="0" y="938719"/>
                          </a:cubicBezTo>
                          <a:cubicBezTo>
                            <a:pt x="-25707" y="727374"/>
                            <a:pt x="38991" y="700318"/>
                            <a:pt x="0" y="488134"/>
                          </a:cubicBezTo>
                          <a:cubicBezTo>
                            <a:pt x="-38991" y="275950"/>
                            <a:pt x="2501" y="110556"/>
                            <a:pt x="0" y="0"/>
                          </a:cubicBezTo>
                          <a:close/>
                        </a:path>
                      </a:pathLst>
                    </a:custGeom>
                    <ask:type>
                      <ask:lineSketchNone/>
                    </ask:type>
                  </ask:lineSketchStyleProps>
                </a:ext>
              </a:extLst>
            </a:ln>
          </p:spPr>
          <p:txBody>
            <a:bodyPr wrap="square" rtlCol="0">
              <a:noAutofit/>
            </a:bodyPr>
            <a:lstStyle/>
            <a:p>
              <a:pPr marL="0" marR="0" lvl="0" indent="0" algn="r" defTabSz="914172"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70C0"/>
                </a:solidFill>
                <a:effectLst/>
                <a:uLnTx/>
                <a:uFillTx/>
                <a:latin typeface="Goudy Old Style" panose="02020502050305020303" pitchFamily="18" charset="0"/>
                <a:ea typeface="Lubalin Demi for IBM" charset="0"/>
                <a:cs typeface="Browallia New" panose="020B0502040204020203" pitchFamily="34" charset="-34"/>
              </a:endParaRPr>
            </a:p>
          </p:txBody>
        </p:sp>
        <p:pic>
          <p:nvPicPr>
            <p:cNvPr id="17" name="Picture 16" descr="A person and person standing next to each other&#10;&#10;Description automatically generated">
              <a:extLst>
                <a:ext uri="{FF2B5EF4-FFF2-40B4-BE49-F238E27FC236}">
                  <a16:creationId xmlns:a16="http://schemas.microsoft.com/office/drawing/2014/main" id="{C6E17497-8352-8DBA-CEF5-2E4AC93581C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64500" y="2126684"/>
              <a:ext cx="9451609" cy="2835482"/>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a:scene3d>
              <a:camera prst="orthographicFront"/>
              <a:lightRig rig="threePt" dir="t"/>
            </a:scene3d>
            <a:sp3d contourW="38100">
              <a:contourClr>
                <a:schemeClr val="accent6">
                  <a:lumMod val="50000"/>
                </a:schemeClr>
              </a:contourClr>
            </a:sp3d>
          </p:spPr>
        </p:pic>
        <p:pic>
          <p:nvPicPr>
            <p:cNvPr id="11" name="Picture 10" descr="A train on the tracks&#10;&#10;Description automatically generated">
              <a:extLst>
                <a:ext uri="{FF2B5EF4-FFF2-40B4-BE49-F238E27FC236}">
                  <a16:creationId xmlns:a16="http://schemas.microsoft.com/office/drawing/2014/main" id="{8AF4EDBE-FB27-BDE6-796A-72582C9DC9B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29403" y="956384"/>
              <a:ext cx="2174559" cy="1449706"/>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a:scene3d>
              <a:camera prst="orthographicFront"/>
              <a:lightRig rig="threePt" dir="t"/>
            </a:scene3d>
            <a:sp3d contourW="38100">
              <a:contourClr>
                <a:schemeClr val="accent1">
                  <a:lumMod val="40000"/>
                  <a:lumOff val="60000"/>
                </a:schemeClr>
              </a:contourClr>
            </a:sp3d>
          </p:spPr>
        </p:pic>
        <p:pic>
          <p:nvPicPr>
            <p:cNvPr id="7" name="Picture 6" descr="A close up of a machine&#10;&#10;Description automatically generated">
              <a:extLst>
                <a:ext uri="{FF2B5EF4-FFF2-40B4-BE49-F238E27FC236}">
                  <a16:creationId xmlns:a16="http://schemas.microsoft.com/office/drawing/2014/main" id="{644F9F4A-4CA4-4BE5-779F-39651D60E54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08313" y="226321"/>
              <a:ext cx="2948138" cy="19647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6350"/>
          </p:spPr>
        </p:pic>
        <p:pic>
          <p:nvPicPr>
            <p:cNvPr id="24" name="Picture 23" descr="A train at a station&#10;&#10;Description automatically generated">
              <a:extLst>
                <a:ext uri="{FF2B5EF4-FFF2-40B4-BE49-F238E27FC236}">
                  <a16:creationId xmlns:a16="http://schemas.microsoft.com/office/drawing/2014/main" id="{082A55CA-230E-C205-179D-2B79AFE8CC3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428191" y="2461971"/>
              <a:ext cx="2176598" cy="3208531"/>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a:scene3d>
              <a:camera prst="orthographicFront"/>
              <a:lightRig rig="threePt" dir="t"/>
            </a:scene3d>
            <a:sp3d contourW="31750">
              <a:contourClr>
                <a:srgbClr val="FFC000"/>
              </a:contourClr>
            </a:sp3d>
          </p:spPr>
        </p:pic>
        <p:pic>
          <p:nvPicPr>
            <p:cNvPr id="13" name="Picture 12" descr="A blue bus parked on the side of a road&#10;&#10;Description automatically generated">
              <a:extLst>
                <a:ext uri="{FF2B5EF4-FFF2-40B4-BE49-F238E27FC236}">
                  <a16:creationId xmlns:a16="http://schemas.microsoft.com/office/drawing/2014/main" id="{D5DC69EA-7561-9AAE-E088-7A04A1BFB94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48900" y="497248"/>
              <a:ext cx="2947895" cy="1964723"/>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a:scene3d>
              <a:camera prst="orthographicFront"/>
              <a:lightRig rig="threePt" dir="t"/>
            </a:scene3d>
            <a:sp3d contourW="38100">
              <a:contourClr>
                <a:srgbClr val="ACA391"/>
              </a:contourClr>
            </a:sp3d>
          </p:spPr>
        </p:pic>
        <p:pic>
          <p:nvPicPr>
            <p:cNvPr id="9" name="Picture 8" descr="A train on the tracks&#10;&#10;Description automatically generated">
              <a:extLst>
                <a:ext uri="{FF2B5EF4-FFF2-40B4-BE49-F238E27FC236}">
                  <a16:creationId xmlns:a16="http://schemas.microsoft.com/office/drawing/2014/main" id="{5579EF7B-AE57-12C3-505A-FF854C3D088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14505" y="4333060"/>
              <a:ext cx="2095631" cy="1964723"/>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a:scene3d>
              <a:camera prst="orthographicFront"/>
              <a:lightRig rig="threePt" dir="t"/>
            </a:scene3d>
            <a:sp3d contourW="25400">
              <a:contourClr>
                <a:srgbClr val="99C1E1"/>
              </a:contourClr>
            </a:sp3d>
          </p:spPr>
        </p:pic>
        <p:pic>
          <p:nvPicPr>
            <p:cNvPr id="15" name="Picture 14" descr="People working in a room with computers&#10;&#10;Description automatically generated">
              <a:extLst>
                <a:ext uri="{FF2B5EF4-FFF2-40B4-BE49-F238E27FC236}">
                  <a16:creationId xmlns:a16="http://schemas.microsoft.com/office/drawing/2014/main" id="{A25C6263-001B-5594-4952-EEF4977E99BD}"/>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702042" y="4497309"/>
              <a:ext cx="2948236" cy="1964723"/>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a:scene3d>
              <a:camera prst="orthographicFront"/>
              <a:lightRig rig="threePt" dir="t"/>
            </a:scene3d>
            <a:sp3d contourW="38100">
              <a:contourClr>
                <a:srgbClr val="91775F"/>
              </a:contourClr>
            </a:sp3d>
          </p:spPr>
        </p:pic>
        <p:sp>
          <p:nvSpPr>
            <p:cNvPr id="25" name="Rectangle: Rounded Corners 24">
              <a:extLst>
                <a:ext uri="{FF2B5EF4-FFF2-40B4-BE49-F238E27FC236}">
                  <a16:creationId xmlns:a16="http://schemas.microsoft.com/office/drawing/2014/main" id="{128DF530-3CFD-394F-8420-F514E7A4AB27}"/>
                </a:ext>
              </a:extLst>
            </p:cNvPr>
            <p:cNvSpPr/>
            <p:nvPr/>
          </p:nvSpPr>
          <p:spPr>
            <a:xfrm>
              <a:off x="2449917" y="4561669"/>
              <a:ext cx="4547739" cy="1964722"/>
            </a:xfrm>
            <a:prstGeom prst="roundRect">
              <a:avLst>
                <a:gd name="adj" fmla="val 7119"/>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srgbClr val="A5A5A5">
                      <a:lumMod val="20000"/>
                      <a:lumOff val="80000"/>
                    </a:srgbClr>
                  </a:solidFill>
                  <a:effectLst>
                    <a:outerShdw blurRad="38100" dist="38100" dir="2700000" algn="tl">
                      <a:srgbClr val="000000">
                        <a:alpha val="43137"/>
                      </a:srgbClr>
                    </a:outerShdw>
                  </a:effectLst>
                  <a:uLnTx/>
                  <a:uFillTx/>
                  <a:latin typeface="Bahnschrift SemiBold" panose="020B0502040204020203" pitchFamily="34" charset="0"/>
                  <a:ea typeface="Lubalin Demi for IBM" charset="0"/>
                  <a:cs typeface="Browallia New" panose="020B0502040204020203" pitchFamily="34" charset="-34"/>
                </a:rPr>
                <a:t>Cybersecurity</a:t>
              </a:r>
            </a:p>
            <a:p>
              <a:pPr marL="0" marR="0" lvl="0" indent="0" algn="ctr" defTabSz="914172" rtl="0" eaLnBrk="1" fontAlgn="auto" latinLnBrk="0" hangingPunct="1">
                <a:lnSpc>
                  <a:spcPct val="100000"/>
                </a:lnSpc>
                <a:spcBef>
                  <a:spcPts val="1200"/>
                </a:spcBef>
                <a:spcAft>
                  <a:spcPts val="0"/>
                </a:spcAft>
                <a:buClrTx/>
                <a:buSzTx/>
                <a:buFontTx/>
                <a:buNone/>
                <a:tabLst/>
                <a:defRPr/>
              </a:pPr>
              <a:r>
                <a:rPr kumimoji="0" lang="en-US" sz="2700" b="1" i="0" u="none" strike="noStrike" kern="1200" cap="none" spc="0" normalizeH="0" baseline="0" noProof="0" dirty="0">
                  <a:ln>
                    <a:noFill/>
                  </a:ln>
                  <a:solidFill>
                    <a:srgbClr val="5B9BD5">
                      <a:lumMod val="20000"/>
                      <a:lumOff val="80000"/>
                    </a:srgbClr>
                  </a:solidFill>
                  <a:effectLst/>
                  <a:uLnTx/>
                  <a:uFillTx/>
                  <a:latin typeface="Abadi" panose="020F0502020204030204" pitchFamily="34" charset="0"/>
                  <a:ea typeface="Lubalin Demi for IBM" charset="0"/>
                  <a:cs typeface="Browallia New" panose="020B0502040204020203" pitchFamily="34" charset="-34"/>
                </a:rPr>
                <a:t>Tariq Habib</a:t>
              </a:r>
            </a:p>
            <a:p>
              <a:pPr marL="0" marR="0" lvl="0" indent="0" algn="ctr" defTabSz="914172" rtl="0" eaLnBrk="1" fontAlgn="auto" latinLnBrk="0" hangingPunct="1">
                <a:lnSpc>
                  <a:spcPct val="100000"/>
                </a:lnSpc>
                <a:spcBef>
                  <a:spcPts val="1200"/>
                </a:spcBef>
                <a:spcAft>
                  <a:spcPts val="0"/>
                </a:spcAft>
                <a:buClrTx/>
                <a:buSzTx/>
                <a:buFontTx/>
                <a:buNone/>
                <a:tabLst/>
                <a:defRPr/>
              </a:pPr>
              <a:r>
                <a:rPr kumimoji="0" lang="en-US" sz="2700" b="1" i="0" u="none" strike="noStrike" kern="1200" cap="none" spc="0" normalizeH="0" baseline="0" noProof="0" dirty="0">
                  <a:ln>
                    <a:noFill/>
                  </a:ln>
                  <a:solidFill>
                    <a:srgbClr val="5B9BD5">
                      <a:lumMod val="20000"/>
                      <a:lumOff val="80000"/>
                    </a:srgbClr>
                  </a:solidFill>
                  <a:effectLst/>
                  <a:uLnTx/>
                  <a:uFillTx/>
                  <a:latin typeface="Abadi" panose="020F0502020204030204" pitchFamily="34" charset="0"/>
                  <a:ea typeface="Lubalin Demi for IBM" charset="0"/>
                  <a:cs typeface="Browallia New" panose="020B0502040204020203" pitchFamily="34" charset="-34"/>
                </a:rPr>
                <a:t>Tariq.Habib@MTAHQ.ORG</a:t>
              </a:r>
              <a:endParaRPr kumimoji="0" lang="en-US" sz="2000" b="1" i="0" u="none" strike="noStrike" kern="1200" cap="none" spc="0" normalizeH="0" baseline="0" noProof="0" dirty="0">
                <a:ln>
                  <a:noFill/>
                </a:ln>
                <a:solidFill>
                  <a:srgbClr val="5B9BD5">
                    <a:lumMod val="20000"/>
                    <a:lumOff val="80000"/>
                  </a:srgbClr>
                </a:solidFill>
                <a:effectLst/>
                <a:uLnTx/>
                <a:uFillTx/>
                <a:latin typeface="Abadi" panose="020F0502020204030204" pitchFamily="34" charset="0"/>
                <a:ea typeface="Lubalin Demi for IBM" charset="0"/>
                <a:cs typeface="Browallia New" panose="020B0502040204020203" pitchFamily="34" charset="-34"/>
              </a:endParaRPr>
            </a:p>
          </p:txBody>
        </p:sp>
        <p:pic>
          <p:nvPicPr>
            <p:cNvPr id="3" name="Picture 2" descr="A long shot of Verrazano–Narrows Bridge&#10;&#10;Description automatically generated">
              <a:extLst>
                <a:ext uri="{FF2B5EF4-FFF2-40B4-BE49-F238E27FC236}">
                  <a16:creationId xmlns:a16="http://schemas.microsoft.com/office/drawing/2014/main" id="{33D3EBB1-93BD-79E3-51A4-15D93B3770B6}"/>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05369" y="2097659"/>
              <a:ext cx="2889097" cy="1950141"/>
            </a:xfrm>
            <a:prstGeom prst="roundRect">
              <a:avLst>
                <a:gd name="adj" fmla="val 8594"/>
              </a:avLst>
            </a:prstGeom>
            <a:solidFill>
              <a:srgbClr val="FFFFFF">
                <a:shade val="85000"/>
              </a:srgbClr>
            </a:solidFill>
            <a:ln>
              <a:solidFill>
                <a:schemeClr val="bg1"/>
              </a:solidFill>
            </a:ln>
            <a:effectLst>
              <a:glow>
                <a:schemeClr val="accent1">
                  <a:alpha val="40000"/>
                </a:schemeClr>
              </a:glow>
              <a:reflection blurRad="12700" stA="38000" endPos="28000" dist="5000" dir="5400000" sy="-100000" algn="bl" rotWithShape="0"/>
            </a:effectLst>
            <a:scene3d>
              <a:camera prst="orthographicFront"/>
              <a:lightRig rig="threePt" dir="t"/>
            </a:scene3d>
            <a:sp3d contourW="25400">
              <a:contourClr>
                <a:srgbClr val="C5DAE7"/>
              </a:contourClr>
            </a:sp3d>
          </p:spPr>
        </p:pic>
      </p:grpSp>
      <p:sp>
        <p:nvSpPr>
          <p:cNvPr id="2" name="Date Placeholder 1">
            <a:extLst>
              <a:ext uri="{FF2B5EF4-FFF2-40B4-BE49-F238E27FC236}">
                <a16:creationId xmlns:a16="http://schemas.microsoft.com/office/drawing/2014/main" id="{76953691-3E1C-F3E1-F5C0-D2CB52A5D3D0}"/>
              </a:ext>
            </a:extLst>
          </p:cNvPr>
          <p:cNvSpPr>
            <a:spLocks noGrp="1"/>
          </p:cNvSpPr>
          <p:nvPr>
            <p:ph type="dt" sz="half" idx="10"/>
          </p:nvPr>
        </p:nvSpPr>
        <p:spPr/>
        <p:txBody>
          <a:bodyPr/>
          <a:lstStyle/>
          <a:p>
            <a:fld id="{5C174C20-02CC-434F-BD54-D01E6E300954}" type="datetime1">
              <a:rPr lang="en-US" smtClean="0"/>
              <a:t>10/23/2024</a:t>
            </a:fld>
            <a:endParaRPr lang="en-US"/>
          </a:p>
        </p:txBody>
      </p:sp>
      <p:sp>
        <p:nvSpPr>
          <p:cNvPr id="4" name="Footer Placeholder 3">
            <a:extLst>
              <a:ext uri="{FF2B5EF4-FFF2-40B4-BE49-F238E27FC236}">
                <a16:creationId xmlns:a16="http://schemas.microsoft.com/office/drawing/2014/main" id="{406F8BFE-C6A8-3398-2A0C-6FAB91561E8B}"/>
              </a:ext>
            </a:extLst>
          </p:cNvPr>
          <p:cNvSpPr>
            <a:spLocks noGrp="1"/>
          </p:cNvSpPr>
          <p:nvPr>
            <p:ph type="ftr" sz="quarter" idx="11"/>
          </p:nvPr>
        </p:nvSpPr>
        <p:spPr/>
        <p:txBody>
          <a:bodyPr/>
          <a:lstStyle/>
          <a:p>
            <a:r>
              <a:rPr lang="en-US"/>
              <a:t>Copyright</a:t>
            </a:r>
          </a:p>
        </p:txBody>
      </p:sp>
      <p:sp>
        <p:nvSpPr>
          <p:cNvPr id="5" name="Slide Number Placeholder 4">
            <a:extLst>
              <a:ext uri="{FF2B5EF4-FFF2-40B4-BE49-F238E27FC236}">
                <a16:creationId xmlns:a16="http://schemas.microsoft.com/office/drawing/2014/main" id="{4D1DF3AD-6695-B9E7-38AC-21BF1B0FB7D4}"/>
              </a:ext>
            </a:extLst>
          </p:cNvPr>
          <p:cNvSpPr>
            <a:spLocks noGrp="1"/>
          </p:cNvSpPr>
          <p:nvPr>
            <p:ph type="sldNum" sz="quarter" idx="12"/>
          </p:nvPr>
        </p:nvSpPr>
        <p:spPr/>
        <p:txBody>
          <a:bodyPr/>
          <a:lstStyle/>
          <a:p>
            <a:fld id="{B4F1B77C-9A1F-4C37-83E6-699AB61A5A71}" type="slidenum">
              <a:rPr lang="en-US" smtClean="0"/>
              <a:t>1</a:t>
            </a:fld>
            <a:endParaRPr lang="en-US"/>
          </a:p>
        </p:txBody>
      </p:sp>
    </p:spTree>
    <p:extLst>
      <p:ext uri="{BB962C8B-B14F-4D97-AF65-F5344CB8AC3E}">
        <p14:creationId xmlns:p14="http://schemas.microsoft.com/office/powerpoint/2010/main" val="72094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787F-ABA1-D852-B01F-5994AC6D97B8}"/>
              </a:ext>
            </a:extLst>
          </p:cNvPr>
          <p:cNvSpPr>
            <a:spLocks noGrp="1"/>
          </p:cNvSpPr>
          <p:nvPr>
            <p:ph type="title" idx="4294967295"/>
          </p:nvPr>
        </p:nvSpPr>
        <p:spPr>
          <a:xfrm>
            <a:off x="0" y="0"/>
            <a:ext cx="12192000" cy="1216025"/>
          </a:xfrm>
        </p:spPr>
        <p:txBody>
          <a:bodyPr>
            <a:noAutofit/>
          </a:bodyPr>
          <a:lstStyle/>
          <a:p>
            <a:r>
              <a:rPr lang="en-US" sz="4399" i="0" dirty="0">
                <a:solidFill>
                  <a:schemeClr val="bg1"/>
                </a:solidFill>
                <a:latin typeface="Bahnschrift SemiBold" panose="020B0502040204020203" pitchFamily="34" charset="0"/>
              </a:rPr>
              <a:t>A product or system must enhance security &amp;</a:t>
            </a:r>
            <a:br>
              <a:rPr lang="en-US" sz="4399" i="0" dirty="0">
                <a:solidFill>
                  <a:schemeClr val="bg1"/>
                </a:solidFill>
                <a:latin typeface="Bahnschrift SemiBold" panose="020B0502040204020203" pitchFamily="34" charset="0"/>
              </a:rPr>
            </a:br>
            <a:r>
              <a:rPr lang="en-US" sz="4399" i="0" dirty="0">
                <a:solidFill>
                  <a:schemeClr val="bg1"/>
                </a:solidFill>
                <a:latin typeface="Bahnschrift SemiBold" panose="020B0502040204020203" pitchFamily="34" charset="0"/>
              </a:rPr>
              <a:t>Integrate with the current cyber ecosystem</a:t>
            </a:r>
          </a:p>
        </p:txBody>
      </p:sp>
      <p:sp>
        <p:nvSpPr>
          <p:cNvPr id="3" name="Content Placeholder 2">
            <a:extLst>
              <a:ext uri="{FF2B5EF4-FFF2-40B4-BE49-F238E27FC236}">
                <a16:creationId xmlns:a16="http://schemas.microsoft.com/office/drawing/2014/main" id="{990750BE-B0DE-0012-A294-9D0B44474824}"/>
              </a:ext>
            </a:extLst>
          </p:cNvPr>
          <p:cNvSpPr>
            <a:spLocks noGrp="1"/>
          </p:cNvSpPr>
          <p:nvPr>
            <p:ph idx="4294967295"/>
          </p:nvPr>
        </p:nvSpPr>
        <p:spPr>
          <a:xfrm>
            <a:off x="2661390" y="1714170"/>
            <a:ext cx="9389313" cy="1379538"/>
          </a:xfrm>
          <a:solidFill>
            <a:schemeClr val="accent4">
              <a:lumMod val="40000"/>
              <a:lumOff val="60000"/>
            </a:schemeClr>
          </a:solidFill>
          <a:ln>
            <a:solidFill>
              <a:schemeClr val="accent4">
                <a:lumMod val="60000"/>
                <a:lumOff val="40000"/>
              </a:schemeClr>
            </a:solidFill>
          </a:ln>
        </p:spPr>
        <p:txBody>
          <a:bodyPr>
            <a:noAutofit/>
          </a:bodyPr>
          <a:lstStyle/>
          <a:p>
            <a:pPr marL="0" indent="0" algn="ctr">
              <a:spcBef>
                <a:spcPts val="1200"/>
              </a:spcBef>
              <a:buNone/>
            </a:pPr>
            <a:r>
              <a:rPr lang="en-US" sz="2400" b="1" dirty="0"/>
              <a:t>Most rail systems are operated by engineering and operations teams</a:t>
            </a:r>
          </a:p>
          <a:p>
            <a:pPr lvl="2" indent="-274320">
              <a:lnSpc>
                <a:spcPct val="100000"/>
              </a:lnSpc>
              <a:spcBef>
                <a:spcPts val="0"/>
              </a:spcBef>
            </a:pPr>
            <a:r>
              <a:rPr lang="en-US" b="1" dirty="0"/>
              <a:t>Their primary focus is </a:t>
            </a:r>
            <a:r>
              <a:rPr lang="en-US" b="1" dirty="0">
                <a:solidFill>
                  <a:srgbClr val="C00000"/>
                </a:solidFill>
              </a:rPr>
              <a:t>safety,</a:t>
            </a:r>
            <a:r>
              <a:rPr lang="en-US" b="1" dirty="0"/>
              <a:t> </a:t>
            </a:r>
            <a:r>
              <a:rPr lang="en-US" b="1" dirty="0">
                <a:solidFill>
                  <a:srgbClr val="C00000"/>
                </a:solidFill>
              </a:rPr>
              <a:t>reliability, and on time </a:t>
            </a:r>
          </a:p>
          <a:p>
            <a:pPr lvl="2" indent="-274320">
              <a:lnSpc>
                <a:spcPct val="100000"/>
              </a:lnSpc>
              <a:spcBef>
                <a:spcPts val="0"/>
              </a:spcBef>
            </a:pPr>
            <a:r>
              <a:rPr lang="en-US" b="1" dirty="0"/>
              <a:t>Have plans for every situation </a:t>
            </a:r>
            <a:r>
              <a:rPr lang="en-US" b="1" dirty="0">
                <a:solidFill>
                  <a:srgbClr val="C00000"/>
                </a:solidFill>
              </a:rPr>
              <a:t>except for Cyber</a:t>
            </a:r>
          </a:p>
          <a:p>
            <a:pPr lvl="3" indent="-182880">
              <a:lnSpc>
                <a:spcPct val="100000"/>
              </a:lnSpc>
              <a:spcBef>
                <a:spcPts val="0"/>
              </a:spcBef>
            </a:pPr>
            <a:r>
              <a:rPr lang="en-US" b="1" dirty="0"/>
              <a:t>Invisible threat to rail/bus operation – no experience, example, or encounter</a:t>
            </a:r>
          </a:p>
        </p:txBody>
      </p:sp>
      <p:sp>
        <p:nvSpPr>
          <p:cNvPr id="4" name="Content Placeholder 2">
            <a:extLst>
              <a:ext uri="{FF2B5EF4-FFF2-40B4-BE49-F238E27FC236}">
                <a16:creationId xmlns:a16="http://schemas.microsoft.com/office/drawing/2014/main" id="{9260DCF5-6E16-982D-FAE3-1C7A893DFC74}"/>
              </a:ext>
            </a:extLst>
          </p:cNvPr>
          <p:cNvSpPr txBox="1">
            <a:spLocks/>
          </p:cNvSpPr>
          <p:nvPr/>
        </p:nvSpPr>
        <p:spPr>
          <a:xfrm>
            <a:off x="2630339" y="3167148"/>
            <a:ext cx="9420366" cy="1028114"/>
          </a:xfrm>
          <a:prstGeom prst="rect">
            <a:avLst/>
          </a:prstGeom>
          <a:solidFill>
            <a:schemeClr val="accent2">
              <a:lumMod val="40000"/>
              <a:lumOff val="6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Engineers and operators do not fully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trust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IT – problems within IT systems </a:t>
            </a:r>
          </a:p>
          <a:p>
            <a:pPr marL="1143000" marR="0" lvl="2" indent="-27432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Imagine if CrowdStrike was present in Rail Operations</a:t>
            </a:r>
          </a:p>
        </p:txBody>
      </p:sp>
      <p:sp>
        <p:nvSpPr>
          <p:cNvPr id="9" name="Content Placeholder 2">
            <a:extLst>
              <a:ext uri="{FF2B5EF4-FFF2-40B4-BE49-F238E27FC236}">
                <a16:creationId xmlns:a16="http://schemas.microsoft.com/office/drawing/2014/main" id="{5E04733D-716B-368E-7A8F-EC07FE5663E2}"/>
              </a:ext>
            </a:extLst>
          </p:cNvPr>
          <p:cNvSpPr txBox="1">
            <a:spLocks/>
          </p:cNvSpPr>
          <p:nvPr/>
        </p:nvSpPr>
        <p:spPr>
          <a:xfrm>
            <a:off x="2630337" y="4292564"/>
            <a:ext cx="9420367" cy="1194307"/>
          </a:xfrm>
          <a:prstGeom prst="rect">
            <a:avLst/>
          </a:prstGeom>
          <a:solidFill>
            <a:schemeClr val="accent6">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Cyber teams are not fully </a:t>
            </a: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embedded</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into the operations</a:t>
            </a:r>
          </a:p>
          <a:p>
            <a:pPr marL="2514600" marR="0" lvl="5"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They are trying to get attention</a:t>
            </a:r>
          </a:p>
          <a:p>
            <a:pPr marL="2514600" marR="0" lvl="5"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Directives are not yet enforced</a:t>
            </a:r>
          </a:p>
        </p:txBody>
      </p:sp>
      <p:sp>
        <p:nvSpPr>
          <p:cNvPr id="10" name="Content Placeholder 2">
            <a:extLst>
              <a:ext uri="{FF2B5EF4-FFF2-40B4-BE49-F238E27FC236}">
                <a16:creationId xmlns:a16="http://schemas.microsoft.com/office/drawing/2014/main" id="{51AB6BC1-14B3-A87C-0E19-6E13AE4D5C42}"/>
              </a:ext>
            </a:extLst>
          </p:cNvPr>
          <p:cNvSpPr txBox="1">
            <a:spLocks/>
          </p:cNvSpPr>
          <p:nvPr/>
        </p:nvSpPr>
        <p:spPr>
          <a:xfrm>
            <a:off x="2630336" y="5571622"/>
            <a:ext cx="9420367" cy="1149521"/>
          </a:xfrm>
          <a:prstGeom prst="rect">
            <a:avLst/>
          </a:prstGeom>
          <a:solidFill>
            <a:schemeClr val="tx2">
              <a:lumMod val="20000"/>
              <a:lumOff val="8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Product suppliers and integrators have not demonstrated that they understand what needs to be in place before the system is handed over to the Operations and Engineering team</a:t>
            </a:r>
          </a:p>
        </p:txBody>
      </p:sp>
      <p:pic>
        <p:nvPicPr>
          <p:cNvPr id="1028" name="Picture 4" descr="Building Trust In The Workplace ...">
            <a:extLst>
              <a:ext uri="{FF2B5EF4-FFF2-40B4-BE49-F238E27FC236}">
                <a16:creationId xmlns:a16="http://schemas.microsoft.com/office/drawing/2014/main" id="{E1245072-7716-EB19-197B-E81D121AD6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671"/>
          <a:stretch/>
        </p:blipFill>
        <p:spPr bwMode="auto">
          <a:xfrm>
            <a:off x="50776" y="3166437"/>
            <a:ext cx="2588322" cy="10281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17,140 Focus Magnifying Stock Photos ...">
            <a:extLst>
              <a:ext uri="{FF2B5EF4-FFF2-40B4-BE49-F238E27FC236}">
                <a16:creationId xmlns:a16="http://schemas.microsoft.com/office/drawing/2014/main" id="{3B4BF151-2A0B-373B-1381-E597AF8879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9" b="20315"/>
          <a:stretch/>
        </p:blipFill>
        <p:spPr bwMode="auto">
          <a:xfrm>
            <a:off x="42017" y="1713902"/>
            <a:ext cx="2588320" cy="13798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Business Systems Integration Best Practices">
            <a:extLst>
              <a:ext uri="{FF2B5EF4-FFF2-40B4-BE49-F238E27FC236}">
                <a16:creationId xmlns:a16="http://schemas.microsoft.com/office/drawing/2014/main" id="{FB713265-A664-10A3-BB68-774141C6D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6" y="5556717"/>
            <a:ext cx="2597082" cy="11793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Integrate Play">
            <a:extLst>
              <a:ext uri="{FF2B5EF4-FFF2-40B4-BE49-F238E27FC236}">
                <a16:creationId xmlns:a16="http://schemas.microsoft.com/office/drawing/2014/main" id="{30A636ED-7F70-5DA8-0A18-88EB09529D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77" y="4307541"/>
            <a:ext cx="2588321" cy="1179330"/>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4A86E198-BFCE-F5E0-6686-9444AF557169}"/>
              </a:ext>
            </a:extLst>
          </p:cNvPr>
          <p:cNvSpPr>
            <a:spLocks noGrp="1"/>
          </p:cNvSpPr>
          <p:nvPr>
            <p:ph type="dt" sz="half" idx="10"/>
          </p:nvPr>
        </p:nvSpPr>
        <p:spPr/>
        <p:txBody>
          <a:bodyPr/>
          <a:lstStyle/>
          <a:p>
            <a:fld id="{1511F04F-4E0C-4BA0-89BD-1A0B392E0AAF}" type="datetime1">
              <a:rPr lang="en-US" smtClean="0"/>
              <a:t>10/23/2024</a:t>
            </a:fld>
            <a:endParaRPr lang="en-US"/>
          </a:p>
        </p:txBody>
      </p:sp>
      <p:sp>
        <p:nvSpPr>
          <p:cNvPr id="6" name="Footer Placeholder 5">
            <a:extLst>
              <a:ext uri="{FF2B5EF4-FFF2-40B4-BE49-F238E27FC236}">
                <a16:creationId xmlns:a16="http://schemas.microsoft.com/office/drawing/2014/main" id="{69F86DCD-2579-5E70-CDBD-495EFB7E9F0E}"/>
              </a:ext>
            </a:extLst>
          </p:cNvPr>
          <p:cNvSpPr>
            <a:spLocks noGrp="1"/>
          </p:cNvSpPr>
          <p:nvPr>
            <p:ph type="ftr" sz="quarter" idx="11"/>
          </p:nvPr>
        </p:nvSpPr>
        <p:spPr/>
        <p:txBody>
          <a:bodyPr/>
          <a:lstStyle/>
          <a:p>
            <a:r>
              <a:rPr lang="en-US"/>
              <a:t>Copyright</a:t>
            </a:r>
          </a:p>
        </p:txBody>
      </p:sp>
      <p:sp>
        <p:nvSpPr>
          <p:cNvPr id="7" name="Slide Number Placeholder 6">
            <a:extLst>
              <a:ext uri="{FF2B5EF4-FFF2-40B4-BE49-F238E27FC236}">
                <a16:creationId xmlns:a16="http://schemas.microsoft.com/office/drawing/2014/main" id="{73B83F06-6D35-345C-4447-07BB09EE9F54}"/>
              </a:ext>
            </a:extLst>
          </p:cNvPr>
          <p:cNvSpPr>
            <a:spLocks noGrp="1"/>
          </p:cNvSpPr>
          <p:nvPr>
            <p:ph type="sldNum" sz="quarter" idx="12"/>
          </p:nvPr>
        </p:nvSpPr>
        <p:spPr/>
        <p:txBody>
          <a:bodyPr/>
          <a:lstStyle/>
          <a:p>
            <a:fld id="{B4F1B77C-9A1F-4C37-83E6-699AB61A5A71}" type="slidenum">
              <a:rPr lang="en-US" smtClean="0"/>
              <a:t>10</a:t>
            </a:fld>
            <a:endParaRPr lang="en-US"/>
          </a:p>
        </p:txBody>
      </p:sp>
    </p:spTree>
    <p:extLst>
      <p:ext uri="{BB962C8B-B14F-4D97-AF65-F5344CB8AC3E}">
        <p14:creationId xmlns:p14="http://schemas.microsoft.com/office/powerpoint/2010/main" val="4109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A7AD-DC6C-733E-EB34-A5CF25E4AB0C}"/>
              </a:ext>
            </a:extLst>
          </p:cNvPr>
          <p:cNvSpPr>
            <a:spLocks noGrp="1"/>
          </p:cNvSpPr>
          <p:nvPr>
            <p:ph type="title"/>
          </p:nvPr>
        </p:nvSpPr>
        <p:spPr>
          <a:xfrm>
            <a:off x="43972" y="42556"/>
            <a:ext cx="12074984" cy="1576381"/>
          </a:xfrm>
        </p:spPr>
        <p:txBody>
          <a:bodyPr>
            <a:normAutofit fontScale="90000"/>
          </a:bodyPr>
          <a:lstStyle/>
          <a:p>
            <a:br>
              <a:rPr lang="en-US" sz="4000" dirty="0"/>
            </a:br>
            <a:br>
              <a:rPr lang="en-US" sz="4000" dirty="0"/>
            </a:br>
            <a:r>
              <a:rPr lang="en-US" sz="4000" dirty="0"/>
              <a:t>Use case– Changing default passwords sounds simple!</a:t>
            </a:r>
            <a:br>
              <a:rPr lang="en-US" dirty="0"/>
            </a:br>
            <a:r>
              <a:rPr lang="en-US" sz="3100" b="0" dirty="0">
                <a:effectLst/>
              </a:rPr>
              <a:t>All 1, 2, 3, 4, 5 apply here</a:t>
            </a:r>
            <a:br>
              <a:rPr lang="en-US" dirty="0"/>
            </a:br>
            <a:br>
              <a:rPr lang="en-US" dirty="0"/>
            </a:br>
            <a:endParaRPr lang="en-US" dirty="0"/>
          </a:p>
        </p:txBody>
      </p:sp>
      <p:sp>
        <p:nvSpPr>
          <p:cNvPr id="3" name="Content Placeholder 2">
            <a:extLst>
              <a:ext uri="{FF2B5EF4-FFF2-40B4-BE49-F238E27FC236}">
                <a16:creationId xmlns:a16="http://schemas.microsoft.com/office/drawing/2014/main" id="{6E8BC780-6E65-673E-1167-B75AE6B4FE6B}"/>
              </a:ext>
            </a:extLst>
          </p:cNvPr>
          <p:cNvSpPr>
            <a:spLocks noGrp="1"/>
          </p:cNvSpPr>
          <p:nvPr>
            <p:ph idx="1"/>
          </p:nvPr>
        </p:nvSpPr>
        <p:spPr>
          <a:xfrm>
            <a:off x="595423" y="1910686"/>
            <a:ext cx="11206717" cy="3884059"/>
          </a:xfrm>
        </p:spPr>
        <p:txBody>
          <a:bodyPr>
            <a:normAutofit/>
          </a:bodyPr>
          <a:lstStyle/>
          <a:p>
            <a:r>
              <a:rPr lang="en-US" dirty="0"/>
              <a:t>Many different types of assets where the problem exists</a:t>
            </a:r>
          </a:p>
          <a:p>
            <a:r>
              <a:rPr lang="en-US" dirty="0"/>
              <a:t> Operators’ needs are real – safety &amp; availability over cyber concerns</a:t>
            </a:r>
          </a:p>
          <a:p>
            <a:pPr lvl="1"/>
            <a:r>
              <a:rPr lang="en-US" dirty="0"/>
              <a:t>24/7 availability</a:t>
            </a:r>
          </a:p>
          <a:p>
            <a:pPr lvl="1"/>
            <a:r>
              <a:rPr lang="en-US" dirty="0"/>
              <a:t>Don’t want to remember passwords, </a:t>
            </a:r>
          </a:p>
          <a:p>
            <a:pPr lvl="1"/>
            <a:r>
              <a:rPr lang="en-US" dirty="0"/>
              <a:t>Want automatic connectivity, no lockouts</a:t>
            </a:r>
          </a:p>
          <a:p>
            <a:pPr lvl="1"/>
            <a:r>
              <a:rPr lang="en-US" dirty="0"/>
              <a:t>Legacy hardware, not hardened, not patched</a:t>
            </a:r>
          </a:p>
          <a:p>
            <a:pPr lvl="1"/>
            <a:r>
              <a:rPr lang="en-US" dirty="0"/>
              <a:t>Physically secure</a:t>
            </a:r>
          </a:p>
          <a:p>
            <a:pPr lvl="1"/>
            <a:r>
              <a:rPr lang="en-US" dirty="0"/>
              <a:t>Multiple levels of failover, centralized and localized</a:t>
            </a:r>
          </a:p>
        </p:txBody>
      </p:sp>
      <p:sp>
        <p:nvSpPr>
          <p:cNvPr id="4" name="Date Placeholder 3">
            <a:extLst>
              <a:ext uri="{FF2B5EF4-FFF2-40B4-BE49-F238E27FC236}">
                <a16:creationId xmlns:a16="http://schemas.microsoft.com/office/drawing/2014/main" id="{F813590D-25E8-4FD4-047B-61C752ACCE3C}"/>
              </a:ext>
            </a:extLst>
          </p:cNvPr>
          <p:cNvSpPr>
            <a:spLocks noGrp="1"/>
          </p:cNvSpPr>
          <p:nvPr>
            <p:ph type="dt" sz="half" idx="10"/>
          </p:nvPr>
        </p:nvSpPr>
        <p:spPr/>
        <p:txBody>
          <a:bodyPr/>
          <a:lstStyle/>
          <a:p>
            <a:fld id="{FAE6F732-3A00-4AEC-B649-BF13FE7742AE}" type="datetime1">
              <a:rPr lang="en-US" smtClean="0"/>
              <a:t>10/23/2024</a:t>
            </a:fld>
            <a:endParaRPr lang="en-US"/>
          </a:p>
        </p:txBody>
      </p:sp>
      <p:sp>
        <p:nvSpPr>
          <p:cNvPr id="5" name="Footer Placeholder 4">
            <a:extLst>
              <a:ext uri="{FF2B5EF4-FFF2-40B4-BE49-F238E27FC236}">
                <a16:creationId xmlns:a16="http://schemas.microsoft.com/office/drawing/2014/main" id="{8747F6ED-3E91-221C-976B-6B762C8E9912}"/>
              </a:ext>
            </a:extLst>
          </p:cNvPr>
          <p:cNvSpPr>
            <a:spLocks noGrp="1"/>
          </p:cNvSpPr>
          <p:nvPr>
            <p:ph type="ftr" sz="quarter" idx="11"/>
          </p:nvPr>
        </p:nvSpPr>
        <p:spPr/>
        <p:txBody>
          <a:bodyPr/>
          <a:lstStyle/>
          <a:p>
            <a:r>
              <a:rPr lang="en-US"/>
              <a:t>Copyright</a:t>
            </a:r>
            <a:endParaRPr lang="en-US" dirty="0"/>
          </a:p>
        </p:txBody>
      </p:sp>
      <p:sp>
        <p:nvSpPr>
          <p:cNvPr id="6" name="Slide Number Placeholder 5">
            <a:extLst>
              <a:ext uri="{FF2B5EF4-FFF2-40B4-BE49-F238E27FC236}">
                <a16:creationId xmlns:a16="http://schemas.microsoft.com/office/drawing/2014/main" id="{A07C233B-09DE-0EE6-D82B-F9B4E2D8FD8D}"/>
              </a:ext>
            </a:extLst>
          </p:cNvPr>
          <p:cNvSpPr>
            <a:spLocks noGrp="1"/>
          </p:cNvSpPr>
          <p:nvPr>
            <p:ph type="sldNum" sz="quarter" idx="12"/>
          </p:nvPr>
        </p:nvSpPr>
        <p:spPr/>
        <p:txBody>
          <a:bodyPr/>
          <a:lstStyle/>
          <a:p>
            <a:fld id="{B4F1B77C-9A1F-4C37-83E6-699AB61A5A71}" type="slidenum">
              <a:rPr lang="en-US" smtClean="0"/>
              <a:t>11</a:t>
            </a:fld>
            <a:endParaRPr lang="en-US"/>
          </a:p>
        </p:txBody>
      </p:sp>
    </p:spTree>
    <p:extLst>
      <p:ext uri="{BB962C8B-B14F-4D97-AF65-F5344CB8AC3E}">
        <p14:creationId xmlns:p14="http://schemas.microsoft.com/office/powerpoint/2010/main" val="2907965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A7AD-DC6C-733E-EB34-A5CF25E4AB0C}"/>
              </a:ext>
            </a:extLst>
          </p:cNvPr>
          <p:cNvSpPr>
            <a:spLocks noGrp="1"/>
          </p:cNvSpPr>
          <p:nvPr>
            <p:ph type="title"/>
          </p:nvPr>
        </p:nvSpPr>
        <p:spPr>
          <a:xfrm>
            <a:off x="43972" y="42556"/>
            <a:ext cx="12074984" cy="1576381"/>
          </a:xfrm>
        </p:spPr>
        <p:txBody>
          <a:bodyPr>
            <a:normAutofit fontScale="90000"/>
          </a:bodyPr>
          <a:lstStyle/>
          <a:p>
            <a:br>
              <a:rPr lang="en-US" sz="4000" dirty="0"/>
            </a:br>
            <a:r>
              <a:rPr lang="en-US" sz="4000" dirty="0"/>
              <a:t>Use case: Changing default passwords sounds simple!</a:t>
            </a:r>
            <a:br>
              <a:rPr lang="en-US" dirty="0"/>
            </a:br>
            <a:r>
              <a:rPr lang="en-US" sz="3100" b="0" dirty="0">
                <a:effectLst/>
              </a:rPr>
              <a:t>All 1, 2, 3, 4, 5 apply here</a:t>
            </a:r>
            <a:br>
              <a:rPr lang="en-US" dirty="0"/>
            </a:br>
            <a:endParaRPr lang="en-US" dirty="0"/>
          </a:p>
        </p:txBody>
      </p:sp>
      <p:sp>
        <p:nvSpPr>
          <p:cNvPr id="3" name="Content Placeholder 2">
            <a:extLst>
              <a:ext uri="{FF2B5EF4-FFF2-40B4-BE49-F238E27FC236}">
                <a16:creationId xmlns:a16="http://schemas.microsoft.com/office/drawing/2014/main" id="{6E8BC780-6E65-673E-1167-B75AE6B4FE6B}"/>
              </a:ext>
            </a:extLst>
          </p:cNvPr>
          <p:cNvSpPr>
            <a:spLocks noGrp="1"/>
          </p:cNvSpPr>
          <p:nvPr>
            <p:ph idx="1"/>
          </p:nvPr>
        </p:nvSpPr>
        <p:spPr>
          <a:xfrm>
            <a:off x="43972" y="1825625"/>
            <a:ext cx="12074984" cy="4989818"/>
          </a:xfrm>
        </p:spPr>
        <p:txBody>
          <a:bodyPr>
            <a:normAutofit/>
          </a:bodyPr>
          <a:lstStyle/>
          <a:p>
            <a:pPr marL="0" indent="0">
              <a:lnSpc>
                <a:spcPct val="100000"/>
              </a:lnSpc>
              <a:spcBef>
                <a:spcPts val="0"/>
              </a:spcBef>
              <a:spcAft>
                <a:spcPts val="1200"/>
              </a:spcAft>
              <a:buNone/>
            </a:pPr>
            <a:r>
              <a:rPr lang="en-US" dirty="0">
                <a:solidFill>
                  <a:schemeClr val="accent1">
                    <a:lumMod val="50000"/>
                  </a:schemeClr>
                </a:solidFill>
              </a:rPr>
              <a:t>How to build authentication with a password without disrupting operations</a:t>
            </a:r>
          </a:p>
          <a:p>
            <a:pPr lvl="1">
              <a:lnSpc>
                <a:spcPct val="100000"/>
              </a:lnSpc>
              <a:spcBef>
                <a:spcPts val="0"/>
              </a:spcBef>
              <a:spcAft>
                <a:spcPts val="600"/>
              </a:spcAft>
            </a:pPr>
            <a:r>
              <a:rPr lang="en-US" dirty="0"/>
              <a:t>No off-the-shelf solution or fix – the alternative is a costly upgrade</a:t>
            </a:r>
          </a:p>
          <a:p>
            <a:pPr lvl="1">
              <a:lnSpc>
                <a:spcPct val="100000"/>
              </a:lnSpc>
              <a:spcBef>
                <a:spcPts val="0"/>
              </a:spcBef>
              <a:spcAft>
                <a:spcPts val="600"/>
              </a:spcAft>
            </a:pPr>
            <a:r>
              <a:rPr lang="en-US" dirty="0"/>
              <a:t>Custom solution – Isolate the network with auto login with strong remote access</a:t>
            </a:r>
          </a:p>
          <a:p>
            <a:pPr lvl="1">
              <a:lnSpc>
                <a:spcPct val="100000"/>
              </a:lnSpc>
              <a:spcBef>
                <a:spcPts val="0"/>
              </a:spcBef>
              <a:spcAft>
                <a:spcPts val="600"/>
              </a:spcAft>
            </a:pPr>
            <a:r>
              <a:rPr lang="en-US" dirty="0"/>
              <a:t>Requires funding, buy-in, prioritization, and change management</a:t>
            </a:r>
          </a:p>
          <a:p>
            <a:pPr lvl="1">
              <a:lnSpc>
                <a:spcPct val="100000"/>
              </a:lnSpc>
              <a:spcBef>
                <a:spcPts val="0"/>
              </a:spcBef>
              <a:spcAft>
                <a:spcPts val="600"/>
              </a:spcAft>
            </a:pPr>
            <a:r>
              <a:rPr lang="en-US" dirty="0"/>
              <a:t>Cost across all asset types is high</a:t>
            </a:r>
          </a:p>
          <a:p>
            <a:pPr lvl="1">
              <a:lnSpc>
                <a:spcPct val="100000"/>
              </a:lnSpc>
              <a:spcBef>
                <a:spcPts val="0"/>
              </a:spcBef>
              <a:spcAft>
                <a:spcPts val="600"/>
              </a:spcAft>
            </a:pPr>
            <a:r>
              <a:rPr lang="en-US" dirty="0"/>
              <a:t>Implementation timeframes are 18-24 months</a:t>
            </a:r>
          </a:p>
          <a:p>
            <a:pPr marL="0" indent="0">
              <a:lnSpc>
                <a:spcPct val="100000"/>
              </a:lnSpc>
              <a:spcBef>
                <a:spcPts val="1800"/>
              </a:spcBef>
              <a:buNone/>
            </a:pPr>
            <a:r>
              <a:rPr lang="en-US" dirty="0"/>
              <a:t>In the end, we have to decide whether password security is important or not ! </a:t>
            </a:r>
          </a:p>
          <a:p>
            <a:pPr marL="0" indent="0">
              <a:buNone/>
            </a:pPr>
            <a:endParaRPr lang="en-US" sz="1400" dirty="0">
              <a:sym typeface="Wingdings" panose="05000000000000000000" pitchFamily="2" charset="2"/>
            </a:endParaRPr>
          </a:p>
          <a:p>
            <a:pPr marL="0" indent="0">
              <a:buNone/>
            </a:pPr>
            <a:r>
              <a:rPr lang="en-US" dirty="0">
                <a:sym typeface="Wingdings" panose="05000000000000000000" pitchFamily="2" charset="2"/>
              </a:rPr>
              <a:t> </a:t>
            </a:r>
            <a:r>
              <a:rPr lang="en-US" sz="2800" b="0" dirty="0"/>
              <a:t>Is Physical Security, </a:t>
            </a:r>
            <a:r>
              <a:rPr lang="en-US" dirty="0"/>
              <a:t>S</a:t>
            </a:r>
            <a:r>
              <a:rPr lang="en-US" sz="2800" b="0" dirty="0"/>
              <a:t>egmentation, and Isolation from the Internet</a:t>
            </a:r>
            <a:r>
              <a:rPr lang="en-US" b="1" dirty="0">
                <a:solidFill>
                  <a:srgbClr val="FF0000"/>
                </a:solidFill>
              </a:rPr>
              <a:t> enough?</a:t>
            </a:r>
          </a:p>
          <a:p>
            <a:endParaRPr lang="en-US" dirty="0"/>
          </a:p>
        </p:txBody>
      </p:sp>
      <p:sp>
        <p:nvSpPr>
          <p:cNvPr id="4" name="Date Placeholder 3">
            <a:extLst>
              <a:ext uri="{FF2B5EF4-FFF2-40B4-BE49-F238E27FC236}">
                <a16:creationId xmlns:a16="http://schemas.microsoft.com/office/drawing/2014/main" id="{C7409197-0623-B763-8013-D7CA03ADE91D}"/>
              </a:ext>
            </a:extLst>
          </p:cNvPr>
          <p:cNvSpPr>
            <a:spLocks noGrp="1"/>
          </p:cNvSpPr>
          <p:nvPr>
            <p:ph type="dt" sz="half" idx="10"/>
          </p:nvPr>
        </p:nvSpPr>
        <p:spPr/>
        <p:txBody>
          <a:bodyPr/>
          <a:lstStyle/>
          <a:p>
            <a:fld id="{56CF07FC-7337-4325-A949-43FF1B2FD9EF}" type="datetime1">
              <a:rPr lang="en-US" smtClean="0"/>
              <a:t>10/23/2024</a:t>
            </a:fld>
            <a:endParaRPr lang="en-US"/>
          </a:p>
        </p:txBody>
      </p:sp>
      <p:sp>
        <p:nvSpPr>
          <p:cNvPr id="5" name="Footer Placeholder 4">
            <a:extLst>
              <a:ext uri="{FF2B5EF4-FFF2-40B4-BE49-F238E27FC236}">
                <a16:creationId xmlns:a16="http://schemas.microsoft.com/office/drawing/2014/main" id="{48B847F6-7B77-5B0E-3998-1AD177626E6E}"/>
              </a:ext>
            </a:extLst>
          </p:cNvPr>
          <p:cNvSpPr>
            <a:spLocks noGrp="1"/>
          </p:cNvSpPr>
          <p:nvPr>
            <p:ph type="ftr" sz="quarter" idx="11"/>
          </p:nvPr>
        </p:nvSpPr>
        <p:spPr/>
        <p:txBody>
          <a:bodyPr/>
          <a:lstStyle/>
          <a:p>
            <a:r>
              <a:rPr lang="en-US"/>
              <a:t>Copyright</a:t>
            </a:r>
            <a:endParaRPr lang="en-US" dirty="0"/>
          </a:p>
        </p:txBody>
      </p:sp>
      <p:sp>
        <p:nvSpPr>
          <p:cNvPr id="6" name="Slide Number Placeholder 5">
            <a:extLst>
              <a:ext uri="{FF2B5EF4-FFF2-40B4-BE49-F238E27FC236}">
                <a16:creationId xmlns:a16="http://schemas.microsoft.com/office/drawing/2014/main" id="{DDA09F4F-52A8-311C-BB8A-7858109B73F5}"/>
              </a:ext>
            </a:extLst>
          </p:cNvPr>
          <p:cNvSpPr>
            <a:spLocks noGrp="1"/>
          </p:cNvSpPr>
          <p:nvPr>
            <p:ph type="sldNum" sz="quarter" idx="12"/>
          </p:nvPr>
        </p:nvSpPr>
        <p:spPr/>
        <p:txBody>
          <a:bodyPr/>
          <a:lstStyle/>
          <a:p>
            <a:fld id="{B4F1B77C-9A1F-4C37-83E6-699AB61A5A71}" type="slidenum">
              <a:rPr lang="en-US" smtClean="0"/>
              <a:t>12</a:t>
            </a:fld>
            <a:endParaRPr lang="en-US"/>
          </a:p>
        </p:txBody>
      </p:sp>
    </p:spTree>
    <p:extLst>
      <p:ext uri="{BB962C8B-B14F-4D97-AF65-F5344CB8AC3E}">
        <p14:creationId xmlns:p14="http://schemas.microsoft.com/office/powerpoint/2010/main" val="3502272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728F1E-45AC-461B-A4AA-A1710A1722C9}"/>
              </a:ext>
            </a:extLst>
          </p:cNvPr>
          <p:cNvSpPr/>
          <p:nvPr/>
        </p:nvSpPr>
        <p:spPr>
          <a:xfrm>
            <a:off x="5896903" y="2177977"/>
            <a:ext cx="6002746" cy="40423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6BEAEE6-12D5-0431-8B56-65FC0F53158F}"/>
              </a:ext>
            </a:extLst>
          </p:cNvPr>
          <p:cNvSpPr/>
          <p:nvPr/>
        </p:nvSpPr>
        <p:spPr>
          <a:xfrm>
            <a:off x="358424" y="2184050"/>
            <a:ext cx="5275228" cy="403627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9139D8-E2CC-4BD7-F633-E59EE27A705A}"/>
              </a:ext>
            </a:extLst>
          </p:cNvPr>
          <p:cNvSpPr>
            <a:spLocks noGrp="1"/>
          </p:cNvSpPr>
          <p:nvPr>
            <p:ph type="title"/>
          </p:nvPr>
        </p:nvSpPr>
        <p:spPr>
          <a:xfrm>
            <a:off x="45548" y="42557"/>
            <a:ext cx="12071840" cy="1440151"/>
          </a:xfrm>
        </p:spPr>
        <p:txBody>
          <a:bodyPr>
            <a:noAutofit/>
          </a:bodyPr>
          <a:lstStyle/>
          <a:p>
            <a:pPr>
              <a:lnSpc>
                <a:spcPct val="100000"/>
              </a:lnSpc>
            </a:pPr>
            <a:br>
              <a:rPr lang="en-US" sz="3000" dirty="0"/>
            </a:br>
            <a:br>
              <a:rPr lang="en-US" sz="3000" dirty="0"/>
            </a:br>
            <a:r>
              <a:rPr lang="en-US" sz="3000" dirty="0"/>
              <a:t>Everyone agrees cybersecurity is important, but the priorities differ.</a:t>
            </a:r>
            <a:br>
              <a:rPr lang="en-US" sz="3000" dirty="0"/>
            </a:br>
            <a:r>
              <a:rPr lang="en-US" sz="3000" dirty="0"/>
              <a:t>	</a:t>
            </a:r>
            <a:r>
              <a:rPr lang="en-US" sz="2800" dirty="0"/>
              <a:t>We must continuously work to bring all the stakeholders together</a:t>
            </a:r>
            <a:br>
              <a:rPr lang="en-US" sz="3000" dirty="0"/>
            </a:br>
            <a:r>
              <a:rPr lang="en-US" sz="3000" dirty="0"/>
              <a:t>		</a:t>
            </a:r>
            <a:r>
              <a:rPr lang="en-US" sz="3200" dirty="0"/>
              <a:t>Cybersecurity will work when stakeholders are aligned </a:t>
            </a:r>
            <a:r>
              <a:rPr lang="en-US" sz="3199" dirty="0"/>
              <a:t>	</a:t>
            </a:r>
            <a:br>
              <a:rPr lang="en-US" sz="3199" dirty="0"/>
            </a:br>
            <a:endParaRPr lang="en-US" sz="3000" dirty="0"/>
          </a:p>
        </p:txBody>
      </p:sp>
      <p:sp>
        <p:nvSpPr>
          <p:cNvPr id="8" name="Text Placeholder 1">
            <a:extLst>
              <a:ext uri="{FF2B5EF4-FFF2-40B4-BE49-F238E27FC236}">
                <a16:creationId xmlns:a16="http://schemas.microsoft.com/office/drawing/2014/main" id="{07E7F872-637B-71B7-ECA7-1A68B8BD0F45}"/>
              </a:ext>
            </a:extLst>
          </p:cNvPr>
          <p:cNvSpPr txBox="1">
            <a:spLocks/>
          </p:cNvSpPr>
          <p:nvPr/>
        </p:nvSpPr>
        <p:spPr>
          <a:xfrm>
            <a:off x="442622" y="4812189"/>
            <a:ext cx="2145233" cy="1408137"/>
          </a:xfrm>
          <a:prstGeom prst="rect">
            <a:avLst/>
          </a:prstGeom>
          <a:solidFill>
            <a:srgbClr val="DAE3F3"/>
          </a:solidFill>
        </p:spPr>
        <p:txBody>
          <a:bodyPr vert="horz" lIns="91416" tIns="45708" rIns="91416" bIns="45708"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228543" algn="l" defTabSz="9141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Project Delivery</a:t>
            </a:r>
          </a:p>
          <a:p>
            <a:pPr marL="0" marR="0" lvl="0" indent="-228543" algn="l" defTabSz="9141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Sales</a:t>
            </a:r>
          </a:p>
          <a:p>
            <a:pPr marL="0" marR="0" lvl="0" indent="-228543" algn="l" defTabSz="9141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Technical</a:t>
            </a:r>
          </a:p>
          <a:p>
            <a:pPr marL="0" marR="0" lvl="0" indent="-228543" algn="l" defTabSz="91417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solidFill>
                  <a:prstClr val="black"/>
                </a:solidFill>
                <a:latin typeface="Calibri" panose="020F0502020204030204"/>
              </a:rPr>
              <a:t>Legal</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543" algn="l" defTabSz="9141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Security SME?</a:t>
            </a:r>
          </a:p>
        </p:txBody>
      </p:sp>
      <p:sp>
        <p:nvSpPr>
          <p:cNvPr id="9" name="Text Placeholder 2">
            <a:extLst>
              <a:ext uri="{FF2B5EF4-FFF2-40B4-BE49-F238E27FC236}">
                <a16:creationId xmlns:a16="http://schemas.microsoft.com/office/drawing/2014/main" id="{2BD52429-66D3-B043-9447-633403C50FC9}"/>
              </a:ext>
            </a:extLst>
          </p:cNvPr>
          <p:cNvSpPr txBox="1">
            <a:spLocks/>
          </p:cNvSpPr>
          <p:nvPr/>
        </p:nvSpPr>
        <p:spPr>
          <a:xfrm>
            <a:off x="2694741" y="2791819"/>
            <a:ext cx="2890763" cy="3315723"/>
          </a:xfrm>
          <a:prstGeom prst="rect">
            <a:avLst/>
          </a:prstGeom>
          <a:solidFill>
            <a:srgbClr val="DAE3F3"/>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43" marR="0" lvl="0" indent="-228543" algn="l" defTabSz="914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Planning, Design</a:t>
            </a:r>
          </a:p>
          <a:p>
            <a:pPr marL="228543" marR="0" lvl="0" indent="-228543" algn="l" defTabSz="914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Procurement</a:t>
            </a:r>
          </a:p>
          <a:p>
            <a:pPr marL="228543" marR="0" lvl="0" indent="-228543" algn="l" defTabSz="914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Legal</a:t>
            </a:r>
          </a:p>
          <a:p>
            <a:pPr marL="228543" marR="0" lvl="0" indent="-228543" algn="l" defTabSz="914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IT</a:t>
            </a:r>
          </a:p>
          <a:p>
            <a:pPr marL="228543" marR="0" lvl="0" indent="-228543" algn="l" defTabSz="914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Cyber</a:t>
            </a:r>
          </a:p>
          <a:p>
            <a:pPr marL="228543" marR="0" lvl="0" indent="-228543" algn="l" defTabSz="914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Project Delivery</a:t>
            </a:r>
          </a:p>
          <a:p>
            <a:pPr marL="228543" marR="0" lvl="0" indent="-228543" algn="l" defTabSz="914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Operations &amp; Maintenance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543" marR="0" lvl="0" indent="-228543" algn="l" defTabSz="914172"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Placeholder 3">
            <a:extLst>
              <a:ext uri="{FF2B5EF4-FFF2-40B4-BE49-F238E27FC236}">
                <a16:creationId xmlns:a16="http://schemas.microsoft.com/office/drawing/2014/main" id="{5865BF9E-993A-8344-7511-05B7E4146B1D}"/>
              </a:ext>
            </a:extLst>
          </p:cNvPr>
          <p:cNvSpPr txBox="1">
            <a:spLocks/>
          </p:cNvSpPr>
          <p:nvPr/>
        </p:nvSpPr>
        <p:spPr>
          <a:xfrm>
            <a:off x="5981124" y="2784013"/>
            <a:ext cx="2878754" cy="1660888"/>
          </a:xfrm>
          <a:prstGeom prst="rect">
            <a:avLst/>
          </a:prstGeom>
          <a:solidFill>
            <a:schemeClr val="accent6">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43" marR="0" lvl="0" indent="-228543" algn="l" defTabSz="9141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TSA</a:t>
            </a:r>
          </a:p>
          <a:p>
            <a:pPr marL="228543" marR="0" lvl="0" indent="-228543" algn="l" defTabSz="9141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FRA</a:t>
            </a:r>
          </a:p>
          <a:p>
            <a:pPr marL="228543" marR="0" lvl="0" indent="-228543" algn="l" defTabSz="9141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FTA</a:t>
            </a:r>
          </a:p>
          <a:p>
            <a:pPr marL="228543" marR="0" lvl="0" indent="-228543" algn="l" defTabSz="9141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CISA</a:t>
            </a:r>
          </a:p>
          <a:p>
            <a:pPr marL="228543" marR="0" lvl="0" indent="-228543" algn="l" defTabSz="9141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FBI</a:t>
            </a:r>
          </a:p>
          <a:p>
            <a:pPr marL="228543" marR="0" lvl="0" indent="-228543" algn="l" defTabSz="914172"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 Placeholder 4">
            <a:extLst>
              <a:ext uri="{FF2B5EF4-FFF2-40B4-BE49-F238E27FC236}">
                <a16:creationId xmlns:a16="http://schemas.microsoft.com/office/drawing/2014/main" id="{C8F04E2A-5429-A0E1-D135-A2C4326A0C1B}"/>
              </a:ext>
            </a:extLst>
          </p:cNvPr>
          <p:cNvSpPr txBox="1">
            <a:spLocks/>
          </p:cNvSpPr>
          <p:nvPr/>
        </p:nvSpPr>
        <p:spPr>
          <a:xfrm>
            <a:off x="8984777" y="2773000"/>
            <a:ext cx="2866746" cy="3334543"/>
          </a:xfrm>
          <a:prstGeom prst="rect">
            <a:avLst/>
          </a:prstGeom>
          <a:solidFill>
            <a:schemeClr val="accent6">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43" marR="0" lvl="0" indent="-228543" algn="l" defTabSz="914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APTA</a:t>
            </a:r>
          </a:p>
          <a:p>
            <a:pPr marL="228543" marR="0" lvl="0" indent="-228543" algn="l" defTabSz="914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UITP</a:t>
            </a:r>
          </a:p>
          <a:p>
            <a:pPr marL="228543" marR="0" lvl="0" indent="-228543" algn="l" defTabSz="914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Consortium</a:t>
            </a:r>
          </a:p>
          <a:p>
            <a:pPr marL="228543" marR="0" lvl="0" indent="-228543" algn="l" defTabSz="914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ISA/IEC</a:t>
            </a:r>
          </a:p>
          <a:p>
            <a:pPr marL="685629" marR="0" lvl="1" indent="-228543" algn="l" defTabSz="914172"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62443</a:t>
            </a:r>
          </a:p>
          <a:p>
            <a:pPr marL="685629" marR="0" lvl="1" indent="-228543" algn="l" defTabSz="914172"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21434 / R155</a:t>
            </a:r>
          </a:p>
          <a:p>
            <a:pPr marL="304717" marR="0" lvl="1" indent="0" algn="l" defTabSz="914172"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B6DC92C-BAC2-2D7B-20C8-8FB3A2E25545}"/>
              </a:ext>
            </a:extLst>
          </p:cNvPr>
          <p:cNvSpPr txBox="1"/>
          <p:nvPr/>
        </p:nvSpPr>
        <p:spPr bwMode="auto">
          <a:xfrm>
            <a:off x="1588" y="6346414"/>
            <a:ext cx="12188825" cy="49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IBM Plex Sans" panose="020B0503050203000203" pitchFamily="34" charset="0"/>
                <a:ea typeface="+mn-ea"/>
                <a:cs typeface="+mn-cs"/>
              </a:rPr>
              <a:t>Align everyone to make our legacy world defensible. </a:t>
            </a:r>
          </a:p>
        </p:txBody>
      </p:sp>
      <p:sp>
        <p:nvSpPr>
          <p:cNvPr id="13" name="Text Placeholder 2">
            <a:extLst>
              <a:ext uri="{FF2B5EF4-FFF2-40B4-BE49-F238E27FC236}">
                <a16:creationId xmlns:a16="http://schemas.microsoft.com/office/drawing/2014/main" id="{AE433608-3C03-AAB5-79F7-E04360C6CF6B}"/>
              </a:ext>
            </a:extLst>
          </p:cNvPr>
          <p:cNvSpPr txBox="1">
            <a:spLocks/>
          </p:cNvSpPr>
          <p:nvPr/>
        </p:nvSpPr>
        <p:spPr>
          <a:xfrm>
            <a:off x="2694741" y="2264596"/>
            <a:ext cx="2890763" cy="527223"/>
          </a:xfrm>
          <a:prstGeom prst="rect">
            <a:avLst/>
          </a:prstGeom>
          <a:solidFill>
            <a:srgbClr val="8FAAD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472C4">
                    <a:lumMod val="50000"/>
                  </a:srgbClr>
                </a:solidFill>
                <a:effectLst/>
                <a:uLnTx/>
                <a:uFillTx/>
                <a:latin typeface="Calibri" panose="020F0502020204030204"/>
                <a:ea typeface="+mn-ea"/>
                <a:cs typeface="+mn-cs"/>
              </a:rPr>
              <a:t>Agencies</a:t>
            </a:r>
            <a:r>
              <a:rPr kumimoji="0" lang="en-US" sz="2800" b="0" i="0" u="none" strike="noStrike" kern="1200" cap="none" spc="0" normalizeH="0" baseline="0" noProof="0">
                <a:ln>
                  <a:noFill/>
                </a:ln>
                <a:solidFill>
                  <a:srgbClr val="2F5597"/>
                </a:solidFill>
                <a:effectLst/>
                <a:uLnTx/>
                <a:uFillTx/>
                <a:latin typeface="Calibri" panose="020F0502020204030204"/>
                <a:ea typeface="+mn-ea"/>
                <a:cs typeface="+mn-cs"/>
              </a:rPr>
              <a:t> </a:t>
            </a:r>
          </a:p>
          <a:p>
            <a:pPr marL="228543" marR="0" lvl="0" indent="-228543" algn="l" defTabSz="914172"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 Placeholder 2">
            <a:extLst>
              <a:ext uri="{FF2B5EF4-FFF2-40B4-BE49-F238E27FC236}">
                <a16:creationId xmlns:a16="http://schemas.microsoft.com/office/drawing/2014/main" id="{6E2D7907-0CD7-193D-7C06-7562DE21AC36}"/>
              </a:ext>
            </a:extLst>
          </p:cNvPr>
          <p:cNvSpPr txBox="1">
            <a:spLocks/>
          </p:cNvSpPr>
          <p:nvPr/>
        </p:nvSpPr>
        <p:spPr>
          <a:xfrm>
            <a:off x="5981124" y="2264596"/>
            <a:ext cx="2890763" cy="527223"/>
          </a:xfrm>
          <a:prstGeom prst="rect">
            <a:avLst/>
          </a:prstGeom>
          <a:solidFill>
            <a:schemeClr val="accent6">
              <a:lumMod val="5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70AD47">
                    <a:lumMod val="40000"/>
                    <a:lumOff val="60000"/>
                  </a:srgbClr>
                </a:solidFill>
                <a:effectLst/>
                <a:uLnTx/>
                <a:uFillTx/>
                <a:latin typeface="Calibri" panose="020F0502020204030204"/>
                <a:ea typeface="+mn-ea"/>
                <a:cs typeface="+mn-cs"/>
              </a:rPr>
              <a:t>National –US</a:t>
            </a:r>
          </a:p>
        </p:txBody>
      </p:sp>
      <p:sp>
        <p:nvSpPr>
          <p:cNvPr id="15" name="Text Placeholder 2">
            <a:extLst>
              <a:ext uri="{FF2B5EF4-FFF2-40B4-BE49-F238E27FC236}">
                <a16:creationId xmlns:a16="http://schemas.microsoft.com/office/drawing/2014/main" id="{634B7113-D56E-CA1D-8C68-781F7EAC7595}"/>
              </a:ext>
            </a:extLst>
          </p:cNvPr>
          <p:cNvSpPr txBox="1">
            <a:spLocks/>
          </p:cNvSpPr>
          <p:nvPr/>
        </p:nvSpPr>
        <p:spPr>
          <a:xfrm>
            <a:off x="442644" y="2264596"/>
            <a:ext cx="2145233" cy="527223"/>
          </a:xfrm>
          <a:prstGeom prst="rect">
            <a:avLst/>
          </a:prstGeom>
          <a:solidFill>
            <a:schemeClr val="accent1">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Suppliers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a:p>
            <a:pPr marL="228543" marR="0" lvl="0" indent="-228543" algn="l" defTabSz="914172"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Placeholder 2">
            <a:extLst>
              <a:ext uri="{FF2B5EF4-FFF2-40B4-BE49-F238E27FC236}">
                <a16:creationId xmlns:a16="http://schemas.microsoft.com/office/drawing/2014/main" id="{E25F0C98-D826-C8A1-AB76-87024EB6385A}"/>
              </a:ext>
            </a:extLst>
          </p:cNvPr>
          <p:cNvSpPr txBox="1">
            <a:spLocks/>
          </p:cNvSpPr>
          <p:nvPr/>
        </p:nvSpPr>
        <p:spPr>
          <a:xfrm>
            <a:off x="442644" y="2791818"/>
            <a:ext cx="2145233" cy="1443302"/>
          </a:xfrm>
          <a:prstGeom prst="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28543" algn="l" defTabSz="9141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Product Security</a:t>
            </a:r>
          </a:p>
          <a:p>
            <a:pPr marL="0" marR="0" lvl="0" indent="-228543" algn="l" defTabSz="9141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Project Delivery</a:t>
            </a:r>
          </a:p>
          <a:p>
            <a:pPr marL="0" marR="0" lvl="0" indent="-228543" algn="l" defTabSz="9141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Sales </a:t>
            </a:r>
          </a:p>
          <a:p>
            <a:pPr marL="0" marR="0" lvl="0" indent="-228543" algn="l" defTabSz="9141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Security SME?</a:t>
            </a:r>
          </a:p>
          <a:p>
            <a:pPr marL="0" marR="0" lvl="0" indent="-228543" algn="l" defTabSz="91417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solidFill>
                  <a:prstClr val="black"/>
                </a:solidFill>
                <a:latin typeface="Calibri" panose="020F0502020204030204"/>
              </a:rPr>
              <a:t>Legal</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 Placeholder 2">
            <a:extLst>
              <a:ext uri="{FF2B5EF4-FFF2-40B4-BE49-F238E27FC236}">
                <a16:creationId xmlns:a16="http://schemas.microsoft.com/office/drawing/2014/main" id="{5F5F8B56-8DC8-78AD-39C5-6FD7D1B82363}"/>
              </a:ext>
            </a:extLst>
          </p:cNvPr>
          <p:cNvSpPr txBox="1">
            <a:spLocks/>
          </p:cNvSpPr>
          <p:nvPr/>
        </p:nvSpPr>
        <p:spPr>
          <a:xfrm>
            <a:off x="453966" y="4255038"/>
            <a:ext cx="2145233" cy="527223"/>
          </a:xfrm>
          <a:prstGeom prst="rect">
            <a:avLst/>
          </a:prstGeom>
          <a:solidFill>
            <a:srgbClr val="8FAAD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2F5597"/>
                </a:solidFill>
                <a:effectLst/>
                <a:uLnTx/>
                <a:uFillTx/>
                <a:latin typeface="Calibri" panose="020F0502020204030204"/>
                <a:ea typeface="+mn-ea"/>
                <a:cs typeface="+mn-cs"/>
              </a:rPr>
              <a:t>Integrators</a:t>
            </a:r>
            <a:r>
              <a:rPr kumimoji="0" lang="en-US" sz="2800" b="0" i="0" u="none" strike="noStrike" kern="1200" cap="none" spc="0" normalizeH="0" baseline="0" noProof="0" dirty="0">
                <a:ln>
                  <a:noFill/>
                </a:ln>
                <a:solidFill>
                  <a:srgbClr val="2F5597"/>
                </a:solidFill>
                <a:effectLst/>
                <a:uLnTx/>
                <a:uFillTx/>
                <a:latin typeface="Calibri" panose="020F0502020204030204"/>
                <a:ea typeface="+mn-ea"/>
                <a:cs typeface="+mn-cs"/>
              </a:rPr>
              <a:t> </a:t>
            </a:r>
          </a:p>
        </p:txBody>
      </p:sp>
      <p:sp>
        <p:nvSpPr>
          <p:cNvPr id="18" name="Text Placeholder 2">
            <a:extLst>
              <a:ext uri="{FF2B5EF4-FFF2-40B4-BE49-F238E27FC236}">
                <a16:creationId xmlns:a16="http://schemas.microsoft.com/office/drawing/2014/main" id="{B5C79732-9208-0487-413C-F2F088CC692C}"/>
              </a:ext>
            </a:extLst>
          </p:cNvPr>
          <p:cNvSpPr txBox="1">
            <a:spLocks/>
          </p:cNvSpPr>
          <p:nvPr/>
        </p:nvSpPr>
        <p:spPr>
          <a:xfrm>
            <a:off x="8990782" y="2264596"/>
            <a:ext cx="2866745" cy="527223"/>
          </a:xfrm>
          <a:prstGeom prst="rect">
            <a:avLst/>
          </a:prstGeom>
          <a:solidFill>
            <a:schemeClr val="accent6">
              <a:lumMod val="5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70AD47">
                    <a:lumMod val="40000"/>
                    <a:lumOff val="60000"/>
                  </a:srgbClr>
                </a:solidFill>
                <a:effectLst/>
                <a:uLnTx/>
                <a:uFillTx/>
                <a:latin typeface="Calibri" panose="020F0502020204030204"/>
                <a:ea typeface="+mn-ea"/>
                <a:cs typeface="+mn-cs"/>
              </a:rPr>
              <a:t>Industry</a:t>
            </a:r>
          </a:p>
        </p:txBody>
      </p:sp>
      <p:sp>
        <p:nvSpPr>
          <p:cNvPr id="19" name="Text Placeholder 2">
            <a:extLst>
              <a:ext uri="{FF2B5EF4-FFF2-40B4-BE49-F238E27FC236}">
                <a16:creationId xmlns:a16="http://schemas.microsoft.com/office/drawing/2014/main" id="{A9343642-9AE2-A6FF-EB3B-77DEE6C3441B}"/>
              </a:ext>
            </a:extLst>
          </p:cNvPr>
          <p:cNvSpPr txBox="1">
            <a:spLocks/>
          </p:cNvSpPr>
          <p:nvPr/>
        </p:nvSpPr>
        <p:spPr>
          <a:xfrm>
            <a:off x="5969115" y="4510082"/>
            <a:ext cx="2890763" cy="527223"/>
          </a:xfrm>
          <a:prstGeom prst="rect">
            <a:avLst/>
          </a:prstGeom>
          <a:solidFill>
            <a:schemeClr val="accent6">
              <a:lumMod val="5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70AD47">
                    <a:lumMod val="40000"/>
                    <a:lumOff val="60000"/>
                  </a:srgbClr>
                </a:solidFill>
                <a:effectLst/>
                <a:uLnTx/>
                <a:uFillTx/>
                <a:latin typeface="Calibri" panose="020F0502020204030204"/>
                <a:ea typeface="+mn-ea"/>
                <a:cs typeface="+mn-cs"/>
              </a:rPr>
              <a:t>Whitehouse</a:t>
            </a:r>
          </a:p>
        </p:txBody>
      </p:sp>
      <p:sp>
        <p:nvSpPr>
          <p:cNvPr id="20" name="Text Placeholder 3">
            <a:extLst>
              <a:ext uri="{FF2B5EF4-FFF2-40B4-BE49-F238E27FC236}">
                <a16:creationId xmlns:a16="http://schemas.microsoft.com/office/drawing/2014/main" id="{4F375748-FC6A-0D12-7C3F-4458164C5E06}"/>
              </a:ext>
            </a:extLst>
          </p:cNvPr>
          <p:cNvSpPr txBox="1">
            <a:spLocks/>
          </p:cNvSpPr>
          <p:nvPr/>
        </p:nvSpPr>
        <p:spPr>
          <a:xfrm>
            <a:off x="5969115" y="5036117"/>
            <a:ext cx="2878753" cy="1071425"/>
          </a:xfrm>
          <a:prstGeom prst="rect">
            <a:avLst/>
          </a:prstGeom>
          <a:solidFill>
            <a:srgbClr val="C5E0B4"/>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43" marR="0" lvl="0" indent="-228543" algn="l" defTabSz="9141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Cyber directorate</a:t>
            </a:r>
          </a:p>
          <a:p>
            <a:pPr marL="228543" marR="0" lvl="0" indent="-228543" algn="l" defTabSz="9141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National Security Office </a:t>
            </a:r>
          </a:p>
          <a:p>
            <a:pPr marL="0" marR="0" lvl="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D9BC13A-2AF2-861A-6311-E53C512CA312}"/>
              </a:ext>
            </a:extLst>
          </p:cNvPr>
          <p:cNvSpPr txBox="1"/>
          <p:nvPr/>
        </p:nvSpPr>
        <p:spPr>
          <a:xfrm>
            <a:off x="358424" y="1834557"/>
            <a:ext cx="5287238" cy="400110"/>
          </a:xfrm>
          <a:prstGeom prst="rect">
            <a:avLst/>
          </a:prstGeom>
          <a:solidFill>
            <a:schemeClr val="accent1">
              <a:lumMod val="50000"/>
            </a:schemeClr>
          </a:solidFill>
        </p:spPr>
        <p:txBody>
          <a:bodyPr wrap="square" rtlCol="0">
            <a:sp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472C4">
                    <a:lumMod val="20000"/>
                    <a:lumOff val="80000"/>
                  </a:srgbClr>
                </a:solidFill>
                <a:effectLst/>
                <a:uLnTx/>
                <a:uFillTx/>
                <a:latin typeface="Calibri" panose="020F0502020204030204"/>
                <a:ea typeface="+mn-ea"/>
                <a:cs typeface="+mn-cs"/>
              </a:rPr>
              <a:t>Supply Chain &amp; Operators</a:t>
            </a:r>
          </a:p>
        </p:txBody>
      </p:sp>
      <p:sp>
        <p:nvSpPr>
          <p:cNvPr id="22" name="TextBox 21">
            <a:extLst>
              <a:ext uri="{FF2B5EF4-FFF2-40B4-BE49-F238E27FC236}">
                <a16:creationId xmlns:a16="http://schemas.microsoft.com/office/drawing/2014/main" id="{82E0937B-97E6-A921-71B7-5E69437CC1C3}"/>
              </a:ext>
            </a:extLst>
          </p:cNvPr>
          <p:cNvSpPr txBox="1"/>
          <p:nvPr/>
        </p:nvSpPr>
        <p:spPr>
          <a:xfrm>
            <a:off x="5896903" y="1830171"/>
            <a:ext cx="6008749" cy="400110"/>
          </a:xfrm>
          <a:prstGeom prst="rect">
            <a:avLst/>
          </a:prstGeom>
          <a:solidFill>
            <a:schemeClr val="accent6">
              <a:lumMod val="50000"/>
            </a:schemeClr>
          </a:solidFill>
        </p:spPr>
        <p:txBody>
          <a:bodyPr wrap="square" rtlCol="0">
            <a:sp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0AD47">
                    <a:lumMod val="20000"/>
                    <a:lumOff val="80000"/>
                  </a:srgbClr>
                </a:solidFill>
                <a:effectLst/>
                <a:uLnTx/>
                <a:uFillTx/>
                <a:latin typeface="Calibri" panose="020F0502020204030204"/>
                <a:ea typeface="+mn-ea"/>
                <a:cs typeface="+mn-cs"/>
              </a:rPr>
              <a:t>Government and Industry Organizations </a:t>
            </a:r>
          </a:p>
        </p:txBody>
      </p:sp>
      <p:sp>
        <p:nvSpPr>
          <p:cNvPr id="3" name="Date Placeholder 2">
            <a:extLst>
              <a:ext uri="{FF2B5EF4-FFF2-40B4-BE49-F238E27FC236}">
                <a16:creationId xmlns:a16="http://schemas.microsoft.com/office/drawing/2014/main" id="{25A6132C-60F2-4A2D-0942-155980E2148C}"/>
              </a:ext>
            </a:extLst>
          </p:cNvPr>
          <p:cNvSpPr>
            <a:spLocks noGrp="1"/>
          </p:cNvSpPr>
          <p:nvPr>
            <p:ph type="dt" sz="half" idx="10"/>
          </p:nvPr>
        </p:nvSpPr>
        <p:spPr/>
        <p:txBody>
          <a:bodyPr/>
          <a:lstStyle/>
          <a:p>
            <a:fld id="{0A114B53-933B-4E5A-95DB-440111442C2B}" type="datetime1">
              <a:rPr lang="en-US" smtClean="0"/>
              <a:t>10/23/2024</a:t>
            </a:fld>
            <a:endParaRPr lang="en-US"/>
          </a:p>
        </p:txBody>
      </p:sp>
      <p:sp>
        <p:nvSpPr>
          <p:cNvPr id="6" name="Footer Placeholder 5">
            <a:extLst>
              <a:ext uri="{FF2B5EF4-FFF2-40B4-BE49-F238E27FC236}">
                <a16:creationId xmlns:a16="http://schemas.microsoft.com/office/drawing/2014/main" id="{011E90A0-0BBC-9214-B6D0-96F23FD5D78C}"/>
              </a:ext>
            </a:extLst>
          </p:cNvPr>
          <p:cNvSpPr>
            <a:spLocks noGrp="1"/>
          </p:cNvSpPr>
          <p:nvPr>
            <p:ph type="ftr" sz="quarter" idx="11"/>
          </p:nvPr>
        </p:nvSpPr>
        <p:spPr/>
        <p:txBody>
          <a:bodyPr/>
          <a:lstStyle/>
          <a:p>
            <a:r>
              <a:rPr lang="en-US"/>
              <a:t>Copyright</a:t>
            </a:r>
            <a:endParaRPr lang="en-US" dirty="0"/>
          </a:p>
        </p:txBody>
      </p:sp>
      <p:sp>
        <p:nvSpPr>
          <p:cNvPr id="7" name="Slide Number Placeholder 6">
            <a:extLst>
              <a:ext uri="{FF2B5EF4-FFF2-40B4-BE49-F238E27FC236}">
                <a16:creationId xmlns:a16="http://schemas.microsoft.com/office/drawing/2014/main" id="{67BAB69A-28CC-24FA-97BF-64C92FABAB61}"/>
              </a:ext>
            </a:extLst>
          </p:cNvPr>
          <p:cNvSpPr>
            <a:spLocks noGrp="1"/>
          </p:cNvSpPr>
          <p:nvPr>
            <p:ph type="sldNum" sz="quarter" idx="12"/>
          </p:nvPr>
        </p:nvSpPr>
        <p:spPr/>
        <p:txBody>
          <a:bodyPr/>
          <a:lstStyle/>
          <a:p>
            <a:fld id="{B4F1B77C-9A1F-4C37-83E6-699AB61A5A71}" type="slidenum">
              <a:rPr lang="en-US" smtClean="0"/>
              <a:t>13</a:t>
            </a:fld>
            <a:endParaRPr lang="en-US"/>
          </a:p>
        </p:txBody>
      </p:sp>
    </p:spTree>
    <p:extLst>
      <p:ext uri="{BB962C8B-B14F-4D97-AF65-F5344CB8AC3E}">
        <p14:creationId xmlns:p14="http://schemas.microsoft.com/office/powerpoint/2010/main" val="355463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617A-F070-D865-C400-13AA0E5EE575}"/>
              </a:ext>
            </a:extLst>
          </p:cNvPr>
          <p:cNvSpPr>
            <a:spLocks noGrp="1"/>
          </p:cNvSpPr>
          <p:nvPr>
            <p:ph type="title"/>
          </p:nvPr>
        </p:nvSpPr>
        <p:spPr>
          <a:xfrm>
            <a:off x="77788" y="0"/>
            <a:ext cx="11868150" cy="1325563"/>
          </a:xfrm>
        </p:spPr>
        <p:txBody>
          <a:bodyPr>
            <a:noAutofit/>
          </a:bodyPr>
          <a:lstStyle/>
          <a:p>
            <a:pPr>
              <a:spcAft>
                <a:spcPts val="600"/>
              </a:spcAft>
            </a:pPr>
            <a:r>
              <a:rPr lang="en-US" sz="3600" dirty="0">
                <a:latin typeface="Bahnschrift SemiBold" panose="020B0502040204020203" pitchFamily="34" charset="0"/>
              </a:rPr>
              <a:t>What every rail operation must have in place?</a:t>
            </a:r>
            <a:br>
              <a:rPr lang="en-US" sz="3600" dirty="0">
                <a:latin typeface="Bahnschrift SemiBold" panose="020B0502040204020203" pitchFamily="34" charset="0"/>
              </a:rPr>
            </a:br>
            <a:r>
              <a:rPr lang="en-US" sz="3600" dirty="0">
                <a:latin typeface="Bahnschrift SemiBold" panose="020B0502040204020203" pitchFamily="34" charset="0"/>
              </a:rPr>
              <a:t>Is this sufficient to defend against advanced attacks?</a:t>
            </a:r>
          </a:p>
        </p:txBody>
      </p:sp>
      <p:sp>
        <p:nvSpPr>
          <p:cNvPr id="3" name="Content Placeholder 2">
            <a:extLst>
              <a:ext uri="{FF2B5EF4-FFF2-40B4-BE49-F238E27FC236}">
                <a16:creationId xmlns:a16="http://schemas.microsoft.com/office/drawing/2014/main" id="{278955F0-CBC1-7745-A489-5A3DFC27DA70}"/>
              </a:ext>
            </a:extLst>
          </p:cNvPr>
          <p:cNvSpPr>
            <a:spLocks noGrp="1"/>
          </p:cNvSpPr>
          <p:nvPr>
            <p:ph sz="half" idx="1"/>
          </p:nvPr>
        </p:nvSpPr>
        <p:spPr>
          <a:xfrm>
            <a:off x="660400" y="2214583"/>
            <a:ext cx="10887288" cy="4438880"/>
          </a:xfrm>
          <a:solidFill>
            <a:schemeClr val="accent6">
              <a:lumMod val="20000"/>
              <a:lumOff val="80000"/>
            </a:schemeClr>
          </a:solidFill>
        </p:spPr>
        <p:txBody>
          <a:bodyPr>
            <a:normAutofit fontScale="92500" lnSpcReduction="10000"/>
          </a:bodyPr>
          <a:lstStyle/>
          <a:p>
            <a:pPr marL="274252" indent="-274252">
              <a:buFont typeface="Wingdings" panose="05000000000000000000" pitchFamily="2" charset="2"/>
              <a:buChar char="ü"/>
            </a:pPr>
            <a:r>
              <a:rPr lang="en-US" sz="2400" b="1" dirty="0"/>
              <a:t>Control remote access – we know who is connecting from outside</a:t>
            </a:r>
          </a:p>
          <a:p>
            <a:pPr marL="274252" indent="-274252">
              <a:buFont typeface="Wingdings" panose="05000000000000000000" pitchFamily="2" charset="2"/>
              <a:buChar char="ü"/>
            </a:pPr>
            <a:r>
              <a:rPr lang="en-US" sz="2400" b="1" dirty="0"/>
              <a:t>Isolation from the Internet - Make it difficult to attack Operations from anywhere</a:t>
            </a:r>
          </a:p>
          <a:p>
            <a:pPr marL="274252" indent="-274252">
              <a:buFont typeface="Wingdings" panose="05000000000000000000" pitchFamily="2" charset="2"/>
              <a:buChar char="ü"/>
            </a:pPr>
            <a:r>
              <a:rPr lang="en-US" sz="2400" b="1" dirty="0"/>
              <a:t>Strengthening corporate security – Advanced defensive capabilities are in place</a:t>
            </a:r>
          </a:p>
          <a:p>
            <a:pPr marL="274252" indent="-274252">
              <a:buFont typeface="Wingdings" panose="05000000000000000000" pitchFamily="2" charset="2"/>
              <a:buChar char="ü"/>
            </a:pPr>
            <a:r>
              <a:rPr lang="en-US" sz="2400" b="1" dirty="0"/>
              <a:t>Establish visibility – We can detect incidents in parts of operational areas</a:t>
            </a:r>
          </a:p>
          <a:p>
            <a:pPr marL="274252" indent="-274252">
              <a:buFont typeface="Wingdings" panose="05000000000000000000" pitchFamily="2" charset="2"/>
              <a:buChar char="ü"/>
            </a:pPr>
            <a:r>
              <a:rPr lang="en-US" sz="2400" b="1" dirty="0"/>
              <a:t>Improve monitoring processes –Train staff to know crown jewels, use cases</a:t>
            </a:r>
          </a:p>
          <a:p>
            <a:pPr marL="274252" indent="-274252">
              <a:buFont typeface="Wingdings" panose="05000000000000000000" pitchFamily="2" charset="2"/>
              <a:buChar char="ü"/>
            </a:pPr>
            <a:r>
              <a:rPr lang="en-US" sz="2400" b="1" dirty="0"/>
              <a:t>Segmentation – To limit the impact of attack, segmented critical systems  </a:t>
            </a:r>
          </a:p>
          <a:p>
            <a:pPr marL="274252" indent="-274252">
              <a:buFont typeface="Wingdings" panose="05000000000000000000" pitchFamily="2" charset="2"/>
              <a:buChar char="ü"/>
            </a:pPr>
            <a:r>
              <a:rPr lang="en-US" sz="2400" b="1" dirty="0"/>
              <a:t>Incident Response and Recovery – Response and recovery is documents </a:t>
            </a:r>
          </a:p>
          <a:p>
            <a:pPr marL="274252" indent="-274252">
              <a:buFont typeface="Wingdings" panose="05000000000000000000" pitchFamily="2" charset="2"/>
              <a:buChar char="ü"/>
            </a:pPr>
            <a:r>
              <a:rPr lang="en-US" sz="2400" b="1" dirty="0"/>
              <a:t>Procurement controls to ensure cyber requirements are part of all contracts</a:t>
            </a:r>
          </a:p>
          <a:p>
            <a:pPr marL="274252" indent="-274252">
              <a:buFont typeface="Wingdings" panose="05000000000000000000" pitchFamily="2" charset="2"/>
              <a:buChar char="ü"/>
            </a:pPr>
            <a:r>
              <a:rPr lang="en-US" sz="2400" b="1" dirty="0"/>
              <a:t>Defined vulnerability and patch management process</a:t>
            </a:r>
          </a:p>
          <a:p>
            <a:pPr marL="274252" indent="-274252">
              <a:buFont typeface="Wingdings" panose="05000000000000000000" pitchFamily="2" charset="2"/>
              <a:buChar char="ü"/>
            </a:pPr>
            <a:r>
              <a:rPr lang="en-US" sz="2400" b="1" dirty="0"/>
              <a:t>Account management – AAA wherever you can**</a:t>
            </a:r>
          </a:p>
          <a:p>
            <a:pPr marL="274252" indent="-274252">
              <a:buFont typeface="Wingdings" panose="05000000000000000000" pitchFamily="2" charset="2"/>
              <a:buChar char="ü"/>
            </a:pPr>
            <a:r>
              <a:rPr lang="en-US" sz="2400" b="1" dirty="0">
                <a:solidFill>
                  <a:prstClr val="black"/>
                </a:solidFill>
                <a:latin typeface="Calibri" panose="020F0502020204030204"/>
              </a:rPr>
              <a:t>Improve physical security of cyber assets</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indent="0">
              <a:buNone/>
            </a:pPr>
            <a:endParaRPr lang="en-US" sz="2400" b="1" dirty="0"/>
          </a:p>
          <a:p>
            <a:pPr marL="274252" indent="-274252">
              <a:buFont typeface="Wingdings" panose="05000000000000000000" pitchFamily="2" charset="2"/>
              <a:buChar char="ü"/>
            </a:pPr>
            <a:endParaRPr lang="en-US" sz="2400" b="1" dirty="0"/>
          </a:p>
          <a:p>
            <a:pPr marL="274252" indent="-274252">
              <a:buFont typeface="Wingdings" panose="05000000000000000000" pitchFamily="2" charset="2"/>
              <a:buChar char="ü"/>
            </a:pPr>
            <a:endParaRPr lang="en-US" sz="2400" b="1" dirty="0"/>
          </a:p>
          <a:p>
            <a:pPr marL="274252" indent="-274252">
              <a:buFont typeface="Wingdings" panose="05000000000000000000" pitchFamily="2" charset="2"/>
              <a:buChar char="ü"/>
            </a:pPr>
            <a:endParaRPr lang="en-US" sz="2400" b="1" dirty="0"/>
          </a:p>
          <a:p>
            <a:pPr marL="0" indent="0">
              <a:buNone/>
            </a:pPr>
            <a:endParaRPr lang="en-US" sz="2400" b="1" dirty="0"/>
          </a:p>
          <a:p>
            <a:pPr marL="274252" indent="-274252">
              <a:buFont typeface="Wingdings" panose="05000000000000000000" pitchFamily="2" charset="2"/>
              <a:buChar char="ü"/>
            </a:pPr>
            <a:endParaRPr lang="en-US" sz="2400" b="1" dirty="0"/>
          </a:p>
        </p:txBody>
      </p:sp>
      <p:sp>
        <p:nvSpPr>
          <p:cNvPr id="5" name="TextBox 4">
            <a:extLst>
              <a:ext uri="{FF2B5EF4-FFF2-40B4-BE49-F238E27FC236}">
                <a16:creationId xmlns:a16="http://schemas.microsoft.com/office/drawing/2014/main" id="{C525086B-F01A-275D-471A-BDF7619B2E7B}"/>
              </a:ext>
            </a:extLst>
          </p:cNvPr>
          <p:cNvSpPr txBox="1"/>
          <p:nvPr/>
        </p:nvSpPr>
        <p:spPr>
          <a:xfrm>
            <a:off x="644313" y="1660585"/>
            <a:ext cx="10887287" cy="553998"/>
          </a:xfrm>
          <a:prstGeom prst="rect">
            <a:avLst/>
          </a:prstGeom>
          <a:solidFill>
            <a:schemeClr val="accent6">
              <a:lumMod val="50000"/>
            </a:schemeClr>
          </a:solidFill>
        </p:spPr>
        <p:txBody>
          <a:bodyPr wrap="square" rtlCol="0">
            <a:sp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Doable</a:t>
            </a:r>
          </a:p>
        </p:txBody>
      </p:sp>
      <p:sp>
        <p:nvSpPr>
          <p:cNvPr id="4" name="Date Placeholder 3">
            <a:extLst>
              <a:ext uri="{FF2B5EF4-FFF2-40B4-BE49-F238E27FC236}">
                <a16:creationId xmlns:a16="http://schemas.microsoft.com/office/drawing/2014/main" id="{C6A1849A-C793-E87D-56F7-736CDEC3E852}"/>
              </a:ext>
            </a:extLst>
          </p:cNvPr>
          <p:cNvSpPr>
            <a:spLocks noGrp="1"/>
          </p:cNvSpPr>
          <p:nvPr>
            <p:ph type="dt" sz="half" idx="10"/>
          </p:nvPr>
        </p:nvSpPr>
        <p:spPr/>
        <p:txBody>
          <a:bodyPr/>
          <a:lstStyle/>
          <a:p>
            <a:fld id="{7BD53916-AA3C-4473-985F-2551B773BC34}" type="datetime1">
              <a:rPr lang="en-US" smtClean="0"/>
              <a:t>10/23/2024</a:t>
            </a:fld>
            <a:endParaRPr lang="en-US"/>
          </a:p>
        </p:txBody>
      </p:sp>
      <p:sp>
        <p:nvSpPr>
          <p:cNvPr id="6" name="Footer Placeholder 5">
            <a:extLst>
              <a:ext uri="{FF2B5EF4-FFF2-40B4-BE49-F238E27FC236}">
                <a16:creationId xmlns:a16="http://schemas.microsoft.com/office/drawing/2014/main" id="{3C398766-7AA2-C724-742F-B5FF612E4AE8}"/>
              </a:ext>
            </a:extLst>
          </p:cNvPr>
          <p:cNvSpPr>
            <a:spLocks noGrp="1"/>
          </p:cNvSpPr>
          <p:nvPr>
            <p:ph type="ftr" sz="quarter" idx="11"/>
          </p:nvPr>
        </p:nvSpPr>
        <p:spPr/>
        <p:txBody>
          <a:bodyPr/>
          <a:lstStyle/>
          <a:p>
            <a:r>
              <a:rPr lang="en-US"/>
              <a:t>Copyright</a:t>
            </a:r>
          </a:p>
        </p:txBody>
      </p:sp>
      <p:sp>
        <p:nvSpPr>
          <p:cNvPr id="7" name="Slide Number Placeholder 6">
            <a:extLst>
              <a:ext uri="{FF2B5EF4-FFF2-40B4-BE49-F238E27FC236}">
                <a16:creationId xmlns:a16="http://schemas.microsoft.com/office/drawing/2014/main" id="{0370B4FB-975F-7B05-6D83-0CB9F68DE3F1}"/>
              </a:ext>
            </a:extLst>
          </p:cNvPr>
          <p:cNvSpPr>
            <a:spLocks noGrp="1"/>
          </p:cNvSpPr>
          <p:nvPr>
            <p:ph type="sldNum" sz="quarter" idx="12"/>
          </p:nvPr>
        </p:nvSpPr>
        <p:spPr/>
        <p:txBody>
          <a:bodyPr/>
          <a:lstStyle/>
          <a:p>
            <a:fld id="{B4F1B77C-9A1F-4C37-83E6-699AB61A5A71}" type="slidenum">
              <a:rPr lang="en-US" smtClean="0"/>
              <a:t>14</a:t>
            </a:fld>
            <a:endParaRPr lang="en-US"/>
          </a:p>
        </p:txBody>
      </p:sp>
    </p:spTree>
    <p:extLst>
      <p:ext uri="{BB962C8B-B14F-4D97-AF65-F5344CB8AC3E}">
        <p14:creationId xmlns:p14="http://schemas.microsoft.com/office/powerpoint/2010/main" val="1690239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FC7E-EB5A-15D3-A573-EC2C737BBBCB}"/>
              </a:ext>
            </a:extLst>
          </p:cNvPr>
          <p:cNvSpPr>
            <a:spLocks noGrp="1"/>
          </p:cNvSpPr>
          <p:nvPr>
            <p:ph type="title"/>
          </p:nvPr>
        </p:nvSpPr>
        <p:spPr>
          <a:xfrm>
            <a:off x="368205" y="42951"/>
            <a:ext cx="11667573" cy="1325218"/>
          </a:xfrm>
        </p:spPr>
        <p:txBody>
          <a:bodyPr/>
          <a:lstStyle/>
          <a:p>
            <a:r>
              <a:rPr lang="en-US" sz="3950" dirty="0">
                <a:solidFill>
                  <a:prstClr val="white"/>
                </a:solidFill>
                <a:latin typeface="Bahnschrift SemiBold" panose="020B0502040204020203" pitchFamily="34" charset="0"/>
              </a:rPr>
              <a:t>Security controls that’s costly to incorporate in legacy systems</a:t>
            </a:r>
            <a:endParaRPr lang="en-US" dirty="0">
              <a:latin typeface="Bahnschrift SemiBold" panose="020B0502040204020203" pitchFamily="34" charset="0"/>
            </a:endParaRPr>
          </a:p>
        </p:txBody>
      </p:sp>
      <p:sp>
        <p:nvSpPr>
          <p:cNvPr id="3" name="Content Placeholder 2">
            <a:extLst>
              <a:ext uri="{FF2B5EF4-FFF2-40B4-BE49-F238E27FC236}">
                <a16:creationId xmlns:a16="http://schemas.microsoft.com/office/drawing/2014/main" id="{D4D53329-9BB3-D8E7-F390-EB8BBAF2B371}"/>
              </a:ext>
            </a:extLst>
          </p:cNvPr>
          <p:cNvSpPr>
            <a:spLocks noGrp="1"/>
          </p:cNvSpPr>
          <p:nvPr>
            <p:ph idx="1"/>
          </p:nvPr>
        </p:nvSpPr>
        <p:spPr>
          <a:xfrm>
            <a:off x="534849" y="5447775"/>
            <a:ext cx="10898523" cy="4713783"/>
          </a:xfrm>
        </p:spPr>
        <p:txBody>
          <a:bodyPr vert="horz" lIns="91416" tIns="45708" rIns="91416" bIns="45708" rtlCol="0" anchor="t">
            <a:noAutofit/>
          </a:bodyPr>
          <a:lstStyle/>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5791348B-8006-A3C6-69D0-51A3DC7AABC6}"/>
              </a:ext>
            </a:extLst>
          </p:cNvPr>
          <p:cNvGraphicFramePr>
            <a:graphicFrameLocks noGrp="1"/>
          </p:cNvGraphicFramePr>
          <p:nvPr>
            <p:extLst>
              <p:ext uri="{D42A27DB-BD31-4B8C-83A1-F6EECF244321}">
                <p14:modId xmlns:p14="http://schemas.microsoft.com/office/powerpoint/2010/main" val="542728742"/>
              </p:ext>
            </p:extLst>
          </p:nvPr>
        </p:nvGraphicFramePr>
        <p:xfrm>
          <a:off x="534849" y="2432843"/>
          <a:ext cx="11122302" cy="4068912"/>
        </p:xfrm>
        <a:graphic>
          <a:graphicData uri="http://schemas.openxmlformats.org/drawingml/2006/table">
            <a:tbl>
              <a:tblPr firstRow="1" bandRow="1">
                <a:tableStyleId>{5C22544A-7EE6-4342-B048-85BDC9FD1C3A}</a:tableStyleId>
              </a:tblPr>
              <a:tblGrid>
                <a:gridCol w="642977">
                  <a:extLst>
                    <a:ext uri="{9D8B030D-6E8A-4147-A177-3AD203B41FA5}">
                      <a16:colId xmlns:a16="http://schemas.microsoft.com/office/drawing/2014/main" val="2862673289"/>
                    </a:ext>
                  </a:extLst>
                </a:gridCol>
                <a:gridCol w="10479325">
                  <a:extLst>
                    <a:ext uri="{9D8B030D-6E8A-4147-A177-3AD203B41FA5}">
                      <a16:colId xmlns:a16="http://schemas.microsoft.com/office/drawing/2014/main" val="1931892238"/>
                    </a:ext>
                  </a:extLst>
                </a:gridCol>
              </a:tblGrid>
              <a:tr h="502896">
                <a:tc>
                  <a:txBody>
                    <a:bodyPr/>
                    <a:lstStyle/>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3000" b="1" i="0" u="none" strike="noStrike" kern="1200" cap="none" spc="0" normalizeH="0" baseline="0" noProof="0" dirty="0">
                          <a:ln>
                            <a:noFill/>
                          </a:ln>
                          <a:solidFill>
                            <a:schemeClr val="bg1"/>
                          </a:solidFill>
                          <a:effectLst/>
                          <a:uLnTx/>
                          <a:uFillTx/>
                          <a:latin typeface="Abadi" panose="020B0604020104020204" pitchFamily="34" charset="0"/>
                          <a:ea typeface="+mn-ea"/>
                          <a:cs typeface="Calibri"/>
                        </a:rPr>
                        <a:t>1</a:t>
                      </a:r>
                    </a:p>
                  </a:txBody>
                  <a:tcPr marL="91416" marR="91416" marT="45708" marB="45708">
                    <a:solidFill>
                      <a:srgbClr val="C00000"/>
                    </a:solidFill>
                  </a:tcPr>
                </a:tc>
                <a:tc>
                  <a:txBody>
                    <a:body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400" b="1" i="0" u="none" strike="noStrike" kern="1200" cap="none" spc="0" normalizeH="0" baseline="0" noProof="0" dirty="0">
                          <a:ln>
                            <a:noFill/>
                          </a:ln>
                          <a:solidFill>
                            <a:prstClr val="black"/>
                          </a:solidFill>
                          <a:effectLst/>
                          <a:uLnTx/>
                          <a:uFillTx/>
                          <a:latin typeface="+mn-lt"/>
                          <a:ea typeface="+mn-ea"/>
                          <a:cs typeface="Calibri"/>
                        </a:rPr>
                        <a:t> </a:t>
                      </a:r>
                      <a:r>
                        <a:rPr lang="en-US" sz="2400" b="1" kern="1200" dirty="0">
                          <a:solidFill>
                            <a:schemeClr val="dk1"/>
                          </a:solidFill>
                          <a:latin typeface="+mn-lt"/>
                          <a:ea typeface="+mn-ea"/>
                          <a:cs typeface="+mn-cs"/>
                        </a:rPr>
                        <a:t>Multi-step authentication - MFA</a:t>
                      </a:r>
                    </a:p>
                  </a:txBody>
                  <a:tcPr marL="91416" marR="91416" marT="45708" marB="45708" anchor="ctr">
                    <a:solidFill>
                      <a:srgbClr val="E9EBF5"/>
                    </a:solidFill>
                  </a:tcPr>
                </a:tc>
                <a:extLst>
                  <a:ext uri="{0D108BD9-81ED-4DB2-BD59-A6C34878D82A}">
                    <a16:rowId xmlns:a16="http://schemas.microsoft.com/office/drawing/2014/main" val="3931245824"/>
                  </a:ext>
                </a:extLst>
              </a:tr>
              <a:tr h="548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bg1"/>
                          </a:solidFill>
                          <a:latin typeface="Abadi" panose="020B0604020104020204" pitchFamily="34" charset="0"/>
                          <a:cs typeface="Calibri"/>
                        </a:rPr>
                        <a:t>2</a:t>
                      </a:r>
                    </a:p>
                  </a:txBody>
                  <a:tcPr marL="91416" marR="91416" marT="45708" marB="45708">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mn-lt"/>
                          <a:cs typeface="Calibri"/>
                        </a:rPr>
                        <a:t> </a:t>
                      </a:r>
                      <a:r>
                        <a:rPr lang="en-US" sz="2400" b="1" dirty="0">
                          <a:latin typeface="+mn-lt"/>
                        </a:rPr>
                        <a:t>Privileged access – Manage access for people who can impact the service</a:t>
                      </a:r>
                    </a:p>
                  </a:txBody>
                  <a:tcPr marL="91416" marR="91416" marT="45708" marB="45708" anchor="ctr"/>
                </a:tc>
                <a:extLst>
                  <a:ext uri="{0D108BD9-81ED-4DB2-BD59-A6C34878D82A}">
                    <a16:rowId xmlns:a16="http://schemas.microsoft.com/office/drawing/2014/main" val="927678884"/>
                  </a:ext>
                </a:extLst>
              </a:tr>
              <a:tr h="548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bg1"/>
                          </a:solidFill>
                          <a:latin typeface="Abadi" panose="020B0604020104020204" pitchFamily="34" charset="0"/>
                          <a:cs typeface="Calibri"/>
                        </a:rPr>
                        <a:t>3</a:t>
                      </a:r>
                    </a:p>
                  </a:txBody>
                  <a:tcPr marL="91416" marR="91416" marT="45708" marB="45708">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mn-lt"/>
                          <a:cs typeface="Calibri"/>
                        </a:rPr>
                        <a:t> </a:t>
                      </a:r>
                      <a:r>
                        <a:rPr lang="en-US" sz="2400" b="1" dirty="0">
                          <a:latin typeface="+mn-lt"/>
                        </a:rPr>
                        <a:t>Strong access and authentication – Enable similar practices in Operations</a:t>
                      </a:r>
                    </a:p>
                  </a:txBody>
                  <a:tcPr marL="91416" marR="91416" marT="45708" marB="45708" anchor="ctr"/>
                </a:tc>
                <a:extLst>
                  <a:ext uri="{0D108BD9-81ED-4DB2-BD59-A6C34878D82A}">
                    <a16:rowId xmlns:a16="http://schemas.microsoft.com/office/drawing/2014/main" val="1990737389"/>
                  </a:ext>
                </a:extLst>
              </a:tr>
              <a:tr h="548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bg1"/>
                          </a:solidFill>
                          <a:latin typeface="Abadi" panose="020B0604020104020204" pitchFamily="34" charset="0"/>
                        </a:rPr>
                        <a:t>4</a:t>
                      </a:r>
                    </a:p>
                  </a:txBody>
                  <a:tcPr marL="91416" marR="91416" marT="45708" marB="45708">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mn-lt"/>
                          <a:cs typeface="Calibri"/>
                        </a:rPr>
                        <a:t> </a:t>
                      </a:r>
                      <a:r>
                        <a:rPr lang="en-US" sz="2400" b="1" dirty="0">
                          <a:latin typeface="+mn-lt"/>
                        </a:rPr>
                        <a:t>Password controls – Hard to require passwords in Operations </a:t>
                      </a:r>
                    </a:p>
                  </a:txBody>
                  <a:tcPr marL="91416" marR="91416" marT="45708" marB="45708" anchor="ctr"/>
                </a:tc>
                <a:extLst>
                  <a:ext uri="{0D108BD9-81ED-4DB2-BD59-A6C34878D82A}">
                    <a16:rowId xmlns:a16="http://schemas.microsoft.com/office/drawing/2014/main" val="3012975250"/>
                  </a:ext>
                </a:extLst>
              </a:tr>
              <a:tr h="548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bg1"/>
                          </a:solidFill>
                          <a:latin typeface="Abadi" panose="020B0604020104020204" pitchFamily="34" charset="0"/>
                        </a:rPr>
                        <a:t>5</a:t>
                      </a:r>
                    </a:p>
                  </a:txBody>
                  <a:tcPr marL="91416" marR="91416" marT="45708" marB="45708">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mn-lt"/>
                          <a:cs typeface="Calibri"/>
                        </a:rPr>
                        <a:t> </a:t>
                      </a:r>
                      <a:r>
                        <a:rPr lang="en-US" sz="2400" b="1" dirty="0">
                          <a:latin typeface="+mn-lt"/>
                        </a:rPr>
                        <a:t>Full visibility – Know all your assets and ability to detect cyber attacks</a:t>
                      </a:r>
                    </a:p>
                  </a:txBody>
                  <a:tcPr marL="91416" marR="91416" marT="45708" marB="45708" anchor="ctr"/>
                </a:tc>
                <a:extLst>
                  <a:ext uri="{0D108BD9-81ED-4DB2-BD59-A6C34878D82A}">
                    <a16:rowId xmlns:a16="http://schemas.microsoft.com/office/drawing/2014/main" val="1131381875"/>
                  </a:ext>
                </a:extLst>
              </a:tr>
              <a:tr h="548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bg1"/>
                          </a:solidFill>
                          <a:latin typeface="Abadi" panose="020B0604020104020204" pitchFamily="34" charset="0"/>
                        </a:rPr>
                        <a:t>6</a:t>
                      </a:r>
                    </a:p>
                  </a:txBody>
                  <a:tcPr marL="91416" marR="91416" marT="45708" marB="45708">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mn-lt"/>
                          <a:cs typeface="Calibri"/>
                        </a:rPr>
                        <a:t> </a:t>
                      </a:r>
                      <a:r>
                        <a:rPr lang="en-US" sz="2400" b="1" dirty="0">
                          <a:latin typeface="+mn-lt"/>
                        </a:rPr>
                        <a:t>Recovery – Have a business recovery plan and supporting infrastructure  </a:t>
                      </a:r>
                    </a:p>
                  </a:txBody>
                  <a:tcPr marL="91416" marR="91416" marT="45708" marB="45708" anchor="ctr"/>
                </a:tc>
                <a:extLst>
                  <a:ext uri="{0D108BD9-81ED-4DB2-BD59-A6C34878D82A}">
                    <a16:rowId xmlns:a16="http://schemas.microsoft.com/office/drawing/2014/main" val="2560729381"/>
                  </a:ext>
                </a:extLst>
              </a:tr>
              <a:tr h="8228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bg1"/>
                          </a:solidFill>
                          <a:latin typeface="Abadi" panose="020B0604020104020204" pitchFamily="34" charset="0"/>
                          <a:cs typeface="Calibri"/>
                        </a:rPr>
                        <a:t>7</a:t>
                      </a:r>
                    </a:p>
                  </a:txBody>
                  <a:tcPr marL="91416" marR="91416" marT="45708" marB="45708">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mn-lt"/>
                          <a:cs typeface="Calibri"/>
                        </a:rPr>
                        <a:t> </a:t>
                      </a:r>
                      <a:r>
                        <a:rPr lang="en-US" sz="2400" b="1" dirty="0">
                          <a:latin typeface="+mn-lt"/>
                        </a:rPr>
                        <a:t>Hardening and vulnerability management – build security controls on top of   legacy infrastructure</a:t>
                      </a:r>
                    </a:p>
                  </a:txBody>
                  <a:tcPr marL="91416" marR="91416" marT="45708" marB="45708" anchor="ctr"/>
                </a:tc>
                <a:extLst>
                  <a:ext uri="{0D108BD9-81ED-4DB2-BD59-A6C34878D82A}">
                    <a16:rowId xmlns:a16="http://schemas.microsoft.com/office/drawing/2014/main" val="3074998480"/>
                  </a:ext>
                </a:extLst>
              </a:tr>
            </a:tbl>
          </a:graphicData>
        </a:graphic>
      </p:graphicFrame>
      <p:sp>
        <p:nvSpPr>
          <p:cNvPr id="5" name="TextBox 4">
            <a:extLst>
              <a:ext uri="{FF2B5EF4-FFF2-40B4-BE49-F238E27FC236}">
                <a16:creationId xmlns:a16="http://schemas.microsoft.com/office/drawing/2014/main" id="{3C90CA64-BD67-B26C-5918-0AD0BA7C4623}"/>
              </a:ext>
            </a:extLst>
          </p:cNvPr>
          <p:cNvSpPr txBox="1"/>
          <p:nvPr/>
        </p:nvSpPr>
        <p:spPr>
          <a:xfrm>
            <a:off x="534849" y="1913744"/>
            <a:ext cx="11122302" cy="523220"/>
          </a:xfrm>
          <a:prstGeom prst="rect">
            <a:avLst/>
          </a:prstGeom>
          <a:solidFill>
            <a:schemeClr val="accent2"/>
          </a:solidFill>
        </p:spPr>
        <p:txBody>
          <a:bodyPr wrap="square" rtlCol="0">
            <a:sp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Calibri" panose="020F0502020204030204"/>
                <a:ea typeface="+mn-ea"/>
                <a:cs typeface="+mn-cs"/>
              </a:rPr>
              <a:t>Expensive, long implementation timeframe </a:t>
            </a: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0163227C-A45C-0596-D16E-DB536EEFAA6D}"/>
              </a:ext>
            </a:extLst>
          </p:cNvPr>
          <p:cNvSpPr>
            <a:spLocks noGrp="1"/>
          </p:cNvSpPr>
          <p:nvPr>
            <p:ph type="dt" sz="half" idx="10"/>
          </p:nvPr>
        </p:nvSpPr>
        <p:spPr/>
        <p:txBody>
          <a:bodyPr/>
          <a:lstStyle/>
          <a:p>
            <a:fld id="{0CF57ED5-B3CA-4BB1-8CC3-C82735A3F2D7}" type="datetime1">
              <a:rPr lang="en-US" smtClean="0"/>
              <a:t>10/23/2024</a:t>
            </a:fld>
            <a:endParaRPr lang="en-US"/>
          </a:p>
        </p:txBody>
      </p:sp>
      <p:sp>
        <p:nvSpPr>
          <p:cNvPr id="7" name="Footer Placeholder 6">
            <a:extLst>
              <a:ext uri="{FF2B5EF4-FFF2-40B4-BE49-F238E27FC236}">
                <a16:creationId xmlns:a16="http://schemas.microsoft.com/office/drawing/2014/main" id="{077D41C0-3557-F716-0A1A-1754F2A8FBC6}"/>
              </a:ext>
            </a:extLst>
          </p:cNvPr>
          <p:cNvSpPr>
            <a:spLocks noGrp="1"/>
          </p:cNvSpPr>
          <p:nvPr>
            <p:ph type="ftr" sz="quarter" idx="11"/>
          </p:nvPr>
        </p:nvSpPr>
        <p:spPr/>
        <p:txBody>
          <a:bodyPr/>
          <a:lstStyle/>
          <a:p>
            <a:r>
              <a:rPr lang="en-US"/>
              <a:t>Copyright</a:t>
            </a:r>
          </a:p>
        </p:txBody>
      </p:sp>
      <p:sp>
        <p:nvSpPr>
          <p:cNvPr id="8" name="Slide Number Placeholder 7">
            <a:extLst>
              <a:ext uri="{FF2B5EF4-FFF2-40B4-BE49-F238E27FC236}">
                <a16:creationId xmlns:a16="http://schemas.microsoft.com/office/drawing/2014/main" id="{84AE512B-0F72-4BFE-EC50-370CB081742B}"/>
              </a:ext>
            </a:extLst>
          </p:cNvPr>
          <p:cNvSpPr>
            <a:spLocks noGrp="1"/>
          </p:cNvSpPr>
          <p:nvPr>
            <p:ph type="sldNum" sz="quarter" idx="12"/>
          </p:nvPr>
        </p:nvSpPr>
        <p:spPr/>
        <p:txBody>
          <a:bodyPr/>
          <a:lstStyle/>
          <a:p>
            <a:fld id="{B4F1B77C-9A1F-4C37-83E6-699AB61A5A71}" type="slidenum">
              <a:rPr lang="en-US" smtClean="0"/>
              <a:t>15</a:t>
            </a:fld>
            <a:endParaRPr lang="en-US"/>
          </a:p>
        </p:txBody>
      </p:sp>
    </p:spTree>
    <p:extLst>
      <p:ext uri="{BB962C8B-B14F-4D97-AF65-F5344CB8AC3E}">
        <p14:creationId xmlns:p14="http://schemas.microsoft.com/office/powerpoint/2010/main" val="1924324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69433-4E68-4F54-98A2-C38FA4952759}"/>
              </a:ext>
            </a:extLst>
          </p:cNvPr>
          <p:cNvSpPr>
            <a:spLocks noGrp="1"/>
          </p:cNvSpPr>
          <p:nvPr>
            <p:ph type="title"/>
          </p:nvPr>
        </p:nvSpPr>
        <p:spPr/>
        <p:txBody>
          <a:bodyPr>
            <a:normAutofit/>
          </a:bodyPr>
          <a:lstStyle/>
          <a:p>
            <a:r>
              <a:rPr lang="en-US" dirty="0"/>
              <a:t>How do we align to achieve success?</a:t>
            </a:r>
          </a:p>
        </p:txBody>
      </p:sp>
      <p:sp>
        <p:nvSpPr>
          <p:cNvPr id="5" name="Slide Number Placeholder 4">
            <a:extLst>
              <a:ext uri="{FF2B5EF4-FFF2-40B4-BE49-F238E27FC236}">
                <a16:creationId xmlns:a16="http://schemas.microsoft.com/office/drawing/2014/main" id="{651D8CEF-5DAB-44E3-9AA3-3130EB9B4CFF}"/>
              </a:ext>
            </a:extLst>
          </p:cNvPr>
          <p:cNvSpPr>
            <a:spLocks noGrp="1"/>
          </p:cNvSpPr>
          <p:nvPr>
            <p:ph type="sldNum" sz="quarter" idx="12"/>
          </p:nvPr>
        </p:nvSpPr>
        <p:spPr>
          <a:xfrm>
            <a:off x="9428072" y="6471571"/>
            <a:ext cx="2742486" cy="365125"/>
          </a:xfrm>
        </p:spPr>
        <p:txBody>
          <a:bodyPr/>
          <a:lstStyle/>
          <a:p>
            <a:pPr marL="0" marR="0" lvl="0" indent="0" algn="r" defTabSz="914172" rtl="0" eaLnBrk="1" fontAlgn="auto" latinLnBrk="0" hangingPunct="1">
              <a:lnSpc>
                <a:spcPct val="100000"/>
              </a:lnSpc>
              <a:spcBef>
                <a:spcPts val="0"/>
              </a:spcBef>
              <a:spcAft>
                <a:spcPts val="0"/>
              </a:spcAft>
              <a:buClrTx/>
              <a:buSzTx/>
              <a:buFontTx/>
              <a:buNone/>
              <a:tabLst/>
              <a:defRPr/>
            </a:pPr>
            <a:fld id="{7E6BC406-AF7F-4DAD-A2EE-81E55A0AD54A}" type="slidenum">
              <a:rPr kumimoji="0" lang="en-US" sz="10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r" defTabSz="914172"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Rectangle 5">
            <a:extLst>
              <a:ext uri="{FF2B5EF4-FFF2-40B4-BE49-F238E27FC236}">
                <a16:creationId xmlns:a16="http://schemas.microsoft.com/office/drawing/2014/main" id="{E8626577-914C-1AEB-9EEA-BEBAD4BF4AA0}"/>
              </a:ext>
            </a:extLst>
          </p:cNvPr>
          <p:cNvSpPr/>
          <p:nvPr/>
        </p:nvSpPr>
        <p:spPr>
          <a:xfrm>
            <a:off x="621193" y="1752067"/>
            <a:ext cx="2928974" cy="520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Arial"/>
              </a:rPr>
              <a:t>Organization’s</a:t>
            </a:r>
            <a:r>
              <a:rPr lang="en-US" sz="1600" dirty="0">
                <a:solidFill>
                  <a:prstClr val="white"/>
                </a:solidFill>
                <a:latin typeface="Arial"/>
              </a:rPr>
              <a:t> </a:t>
            </a:r>
            <a:r>
              <a:rPr lang="en-US" sz="1600" b="1" dirty="0">
                <a:solidFill>
                  <a:prstClr val="white"/>
                </a:solidFill>
                <a:latin typeface="Arial"/>
              </a:rPr>
              <a:t>Role</a:t>
            </a:r>
            <a:endParaRPr kumimoji="0" lang="en-US"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E399206C-2C08-3C76-B296-ED19D96CC324}"/>
              </a:ext>
            </a:extLst>
          </p:cNvPr>
          <p:cNvSpPr/>
          <p:nvPr/>
        </p:nvSpPr>
        <p:spPr>
          <a:xfrm>
            <a:off x="827406" y="2397951"/>
            <a:ext cx="2700294" cy="520370"/>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Arial"/>
              </a:rPr>
              <a:t>CISA</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a:extLst>
              <a:ext uri="{FF2B5EF4-FFF2-40B4-BE49-F238E27FC236}">
                <a16:creationId xmlns:a16="http://schemas.microsoft.com/office/drawing/2014/main" id="{B65043B2-AF63-643B-C982-34ABC7B6580A}"/>
              </a:ext>
            </a:extLst>
          </p:cNvPr>
          <p:cNvSpPr/>
          <p:nvPr/>
        </p:nvSpPr>
        <p:spPr>
          <a:xfrm>
            <a:off x="825681" y="3000000"/>
            <a:ext cx="2677832" cy="520370"/>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Arial"/>
              </a:rPr>
              <a:t>FTA</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9" name="Rectangle 8">
            <a:extLst>
              <a:ext uri="{FF2B5EF4-FFF2-40B4-BE49-F238E27FC236}">
                <a16:creationId xmlns:a16="http://schemas.microsoft.com/office/drawing/2014/main" id="{556334BF-7CB7-2DFB-F496-7A248DC0E234}"/>
              </a:ext>
            </a:extLst>
          </p:cNvPr>
          <p:cNvSpPr/>
          <p:nvPr/>
        </p:nvSpPr>
        <p:spPr>
          <a:xfrm>
            <a:off x="825682" y="3602049"/>
            <a:ext cx="2677831" cy="520370"/>
          </a:xfrm>
          <a:prstGeom prst="rect">
            <a:avLst/>
          </a:prstGeom>
          <a:solidFill>
            <a:schemeClr val="accent1">
              <a:lumMod val="60000"/>
              <a:lumOff val="40000"/>
            </a:schemeClr>
          </a:solidFill>
          <a:ln>
            <a:solidFill>
              <a:schemeClr val="accent1">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Arial"/>
              </a:rPr>
              <a:t>TSA</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B0A541C-2B57-908C-6D57-6191B6173A6C}"/>
              </a:ext>
            </a:extLst>
          </p:cNvPr>
          <p:cNvSpPr/>
          <p:nvPr/>
        </p:nvSpPr>
        <p:spPr>
          <a:xfrm>
            <a:off x="811558" y="4207205"/>
            <a:ext cx="2691954" cy="520370"/>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Integrators</a:t>
            </a:r>
          </a:p>
        </p:txBody>
      </p:sp>
      <p:sp>
        <p:nvSpPr>
          <p:cNvPr id="11" name="Rectangle 10">
            <a:extLst>
              <a:ext uri="{FF2B5EF4-FFF2-40B4-BE49-F238E27FC236}">
                <a16:creationId xmlns:a16="http://schemas.microsoft.com/office/drawing/2014/main" id="{5C0F1D43-4C32-A4C0-3F6D-42E7005E3F99}"/>
              </a:ext>
            </a:extLst>
          </p:cNvPr>
          <p:cNvSpPr/>
          <p:nvPr/>
        </p:nvSpPr>
        <p:spPr>
          <a:xfrm>
            <a:off x="825682" y="4812360"/>
            <a:ext cx="2677830" cy="520370"/>
          </a:xfrm>
          <a:prstGeom prst="rect">
            <a:avLst/>
          </a:prstGeom>
          <a:solidFill>
            <a:schemeClr val="accent1">
              <a:lumMod val="60000"/>
              <a:lumOff val="40000"/>
            </a:schemeClr>
          </a:solidFill>
          <a:ln>
            <a:solidFill>
              <a:schemeClr val="accent1">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Suppliers</a:t>
            </a:r>
          </a:p>
        </p:txBody>
      </p:sp>
      <p:sp>
        <p:nvSpPr>
          <p:cNvPr id="12" name="Rectangle 11">
            <a:extLst>
              <a:ext uri="{FF2B5EF4-FFF2-40B4-BE49-F238E27FC236}">
                <a16:creationId xmlns:a16="http://schemas.microsoft.com/office/drawing/2014/main" id="{90FA7DC1-BA55-ADCF-0DA1-E951F839811B}"/>
              </a:ext>
            </a:extLst>
          </p:cNvPr>
          <p:cNvSpPr/>
          <p:nvPr/>
        </p:nvSpPr>
        <p:spPr>
          <a:xfrm>
            <a:off x="811558" y="5416202"/>
            <a:ext cx="2677830" cy="520370"/>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Arial"/>
              </a:rPr>
              <a:t>APTA, UTIP, Consortium</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4CE66D56-55A9-CBA7-23C5-2E0910BCFD2D}"/>
              </a:ext>
            </a:extLst>
          </p:cNvPr>
          <p:cNvSpPr/>
          <p:nvPr/>
        </p:nvSpPr>
        <p:spPr>
          <a:xfrm>
            <a:off x="811558" y="6043712"/>
            <a:ext cx="2677830" cy="520370"/>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Arial"/>
              </a:rPr>
              <a:t>Agencies/Operators</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DB769377-D3BA-0720-6CE6-A5129580F263}"/>
              </a:ext>
            </a:extLst>
          </p:cNvPr>
          <p:cNvSpPr/>
          <p:nvPr/>
        </p:nvSpPr>
        <p:spPr>
          <a:xfrm>
            <a:off x="3869029" y="1762791"/>
            <a:ext cx="7921916" cy="473467"/>
          </a:xfrm>
          <a:prstGeom prst="rect">
            <a:avLst/>
          </a:prstGeom>
          <a:solidFill>
            <a:schemeClr val="accent1"/>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How can they help?</a:t>
            </a:r>
          </a:p>
        </p:txBody>
      </p:sp>
      <p:sp>
        <p:nvSpPr>
          <p:cNvPr id="41" name="Rectangle 40">
            <a:extLst>
              <a:ext uri="{FF2B5EF4-FFF2-40B4-BE49-F238E27FC236}">
                <a16:creationId xmlns:a16="http://schemas.microsoft.com/office/drawing/2014/main" id="{6A55B529-8159-38F7-4E88-A9F8385F524A}"/>
              </a:ext>
            </a:extLst>
          </p:cNvPr>
          <p:cNvSpPr/>
          <p:nvPr/>
        </p:nvSpPr>
        <p:spPr>
          <a:xfrm>
            <a:off x="3869029" y="3578054"/>
            <a:ext cx="7921916" cy="56405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1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a:ea typeface="+mn-ea"/>
                <a:cs typeface="+mn-cs"/>
              </a:rPr>
              <a:t>Work with the FTA, CISA to issue grants</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a:ea typeface="+mn-ea"/>
                <a:cs typeface="+mn-cs"/>
              </a:rPr>
              <a:t> Begin enforcing directives </a:t>
            </a:r>
          </a:p>
          <a:p>
            <a:pPr marL="0" marR="0" lvl="0" indent="0" algn="ctr" defTabSz="9141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1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70D3AB15-0708-12B0-24EC-20C605943632}"/>
              </a:ext>
            </a:extLst>
          </p:cNvPr>
          <p:cNvSpPr/>
          <p:nvPr/>
        </p:nvSpPr>
        <p:spPr>
          <a:xfrm>
            <a:off x="3869029" y="4782627"/>
            <a:ext cx="7921892" cy="5203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49"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Arial"/>
                <a:ea typeface="+mn-ea"/>
                <a:cs typeface="+mn-cs"/>
              </a:rPr>
              <a:t>Build products with secure by design and default. Easily upgradeable and patchable – Educate customers about  the right level of security</a:t>
            </a:r>
          </a:p>
        </p:txBody>
      </p:sp>
      <p:sp>
        <p:nvSpPr>
          <p:cNvPr id="46" name="Rectangle 45">
            <a:extLst>
              <a:ext uri="{FF2B5EF4-FFF2-40B4-BE49-F238E27FC236}">
                <a16:creationId xmlns:a16="http://schemas.microsoft.com/office/drawing/2014/main" id="{AF3E18D3-4648-BEB4-CD5D-C4FB9E152187}"/>
              </a:ext>
            </a:extLst>
          </p:cNvPr>
          <p:cNvSpPr/>
          <p:nvPr/>
        </p:nvSpPr>
        <p:spPr>
          <a:xfrm>
            <a:off x="3869029" y="2365233"/>
            <a:ext cx="7921916" cy="5419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600"/>
              </a:spcBef>
              <a:spcAft>
                <a:spcPts val="0"/>
              </a:spcAft>
              <a:buClrTx/>
              <a:buSzTx/>
              <a:buFontTx/>
              <a:buNone/>
              <a:tabLst/>
              <a:defRPr/>
            </a:pPr>
            <a:r>
              <a:rPr lang="en-US" sz="1500" b="1" dirty="0">
                <a:solidFill>
                  <a:prstClr val="white"/>
                </a:solidFill>
                <a:latin typeface="Arial"/>
              </a:rPr>
              <a:t>Provide actual solutions to the common challenges faced by critical infrastructure </a:t>
            </a:r>
            <a:endParaRPr kumimoji="0" lang="en-US" sz="1500" b="1" i="0" u="none" strike="noStrike" kern="1200" cap="none" spc="0" normalizeH="0" baseline="0" noProof="0" dirty="0">
              <a:ln>
                <a:noFill/>
              </a:ln>
              <a:solidFill>
                <a:prstClr val="white"/>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C5A921C7-2ABC-76B4-E246-935BA31DD6FB}"/>
              </a:ext>
            </a:extLst>
          </p:cNvPr>
          <p:cNvSpPr/>
          <p:nvPr/>
        </p:nvSpPr>
        <p:spPr>
          <a:xfrm>
            <a:off x="3869052" y="4197163"/>
            <a:ext cx="7921893" cy="53041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600"/>
              </a:spcBef>
              <a:spcAft>
                <a:spcPts val="0"/>
              </a:spcAft>
              <a:buClrTx/>
              <a:buSzTx/>
              <a:buFontTx/>
              <a:buNone/>
              <a:tabLst/>
              <a:defRPr/>
            </a:pPr>
            <a:r>
              <a:rPr lang="en-US" sz="1500" b="1" dirty="0">
                <a:solidFill>
                  <a:prstClr val="white"/>
                </a:solidFill>
                <a:latin typeface="Arial"/>
              </a:rPr>
              <a:t>Sector specific solutions: Use the holistic approach to building defensive capabilities  -- Beyond the SOW – Solutions for legacy tech</a:t>
            </a:r>
            <a:endParaRPr kumimoji="0" lang="en-US" sz="1500" b="1" i="0" u="none" strike="noStrike" kern="1200" cap="none" spc="0" normalizeH="0" baseline="0" noProof="0" dirty="0">
              <a:ln>
                <a:noFill/>
              </a:ln>
              <a:solidFill>
                <a:prstClr val="white"/>
              </a:solidFill>
              <a:effectLst/>
              <a:uLnTx/>
              <a:uFillTx/>
              <a:latin typeface="Arial"/>
              <a:ea typeface="+mn-ea"/>
              <a:cs typeface="+mn-cs"/>
            </a:endParaRPr>
          </a:p>
        </p:txBody>
      </p:sp>
      <p:cxnSp>
        <p:nvCxnSpPr>
          <p:cNvPr id="14" name="Connector: Elbow 13">
            <a:extLst>
              <a:ext uri="{FF2B5EF4-FFF2-40B4-BE49-F238E27FC236}">
                <a16:creationId xmlns:a16="http://schemas.microsoft.com/office/drawing/2014/main" id="{0727FA1D-23E8-B7D4-210E-124C81531092}"/>
              </a:ext>
            </a:extLst>
          </p:cNvPr>
          <p:cNvCxnSpPr>
            <a:stCxn id="6" idx="1"/>
            <a:endCxn id="7" idx="1"/>
          </p:cNvCxnSpPr>
          <p:nvPr/>
        </p:nvCxnSpPr>
        <p:spPr>
          <a:xfrm rot="10800000" flipH="1" flipV="1">
            <a:off x="621192" y="2012252"/>
            <a:ext cx="206214" cy="645884"/>
          </a:xfrm>
          <a:prstGeom prst="bentConnector3">
            <a:avLst>
              <a:gd name="adj1" fmla="val -554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E5C9EC86-DB61-37E9-9EE4-0D5535B9269A}"/>
              </a:ext>
            </a:extLst>
          </p:cNvPr>
          <p:cNvCxnSpPr>
            <a:stCxn id="6" idx="1"/>
            <a:endCxn id="8" idx="1"/>
          </p:cNvCxnSpPr>
          <p:nvPr/>
        </p:nvCxnSpPr>
        <p:spPr>
          <a:xfrm rot="10800000" flipH="1" flipV="1">
            <a:off x="621193" y="2012251"/>
            <a:ext cx="204488" cy="1247934"/>
          </a:xfrm>
          <a:prstGeom prst="bentConnector3">
            <a:avLst>
              <a:gd name="adj1" fmla="val -5589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71143197-8FCE-093F-F88D-E33927F64769}"/>
              </a:ext>
            </a:extLst>
          </p:cNvPr>
          <p:cNvCxnSpPr>
            <a:cxnSpLocks/>
            <a:stCxn id="6" idx="1"/>
            <a:endCxn id="9" idx="1"/>
          </p:cNvCxnSpPr>
          <p:nvPr/>
        </p:nvCxnSpPr>
        <p:spPr>
          <a:xfrm rot="10800000" flipH="1" flipV="1">
            <a:off x="621193" y="2012251"/>
            <a:ext cx="204489" cy="1849983"/>
          </a:xfrm>
          <a:prstGeom prst="bentConnector3">
            <a:avLst>
              <a:gd name="adj1" fmla="val -558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EC0EFD8B-3A3E-F2A6-1B22-B4FD4590EB59}"/>
              </a:ext>
            </a:extLst>
          </p:cNvPr>
          <p:cNvCxnSpPr>
            <a:cxnSpLocks/>
            <a:stCxn id="6" idx="1"/>
            <a:endCxn id="10" idx="1"/>
          </p:cNvCxnSpPr>
          <p:nvPr/>
        </p:nvCxnSpPr>
        <p:spPr>
          <a:xfrm rot="10800000" flipH="1" flipV="1">
            <a:off x="621192" y="2012252"/>
            <a:ext cx="190366" cy="2455138"/>
          </a:xfrm>
          <a:prstGeom prst="bentConnector3">
            <a:avLst>
              <a:gd name="adj1" fmla="val -600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92D6D402-4D5D-ABD8-51AA-3F172F83557A}"/>
              </a:ext>
            </a:extLst>
          </p:cNvPr>
          <p:cNvCxnSpPr>
            <a:stCxn id="6" idx="1"/>
            <a:endCxn id="11" idx="1"/>
          </p:cNvCxnSpPr>
          <p:nvPr/>
        </p:nvCxnSpPr>
        <p:spPr>
          <a:xfrm rot="10800000" flipH="1" flipV="1">
            <a:off x="621192" y="2012251"/>
            <a:ext cx="204490" cy="3060294"/>
          </a:xfrm>
          <a:prstGeom prst="bentConnector3">
            <a:avLst>
              <a:gd name="adj1" fmla="val -558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C321B0B7-7C74-136A-0578-44B29B5AD336}"/>
              </a:ext>
            </a:extLst>
          </p:cNvPr>
          <p:cNvCxnSpPr>
            <a:stCxn id="6" idx="1"/>
            <a:endCxn id="12" idx="1"/>
          </p:cNvCxnSpPr>
          <p:nvPr/>
        </p:nvCxnSpPr>
        <p:spPr>
          <a:xfrm rot="10800000" flipH="1" flipV="1">
            <a:off x="621192" y="2012251"/>
            <a:ext cx="190365" cy="3664135"/>
          </a:xfrm>
          <a:prstGeom prst="bentConnector3">
            <a:avLst>
              <a:gd name="adj1" fmla="val -632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AB61F0E5-5B0F-1148-EA6B-C33641AA2204}"/>
              </a:ext>
            </a:extLst>
          </p:cNvPr>
          <p:cNvCxnSpPr>
            <a:cxnSpLocks/>
            <a:stCxn id="6" idx="1"/>
            <a:endCxn id="13" idx="1"/>
          </p:cNvCxnSpPr>
          <p:nvPr/>
        </p:nvCxnSpPr>
        <p:spPr>
          <a:xfrm rot="10800000" flipH="1" flipV="1">
            <a:off x="621192" y="2012251"/>
            <a:ext cx="190366" cy="4291646"/>
          </a:xfrm>
          <a:prstGeom prst="bentConnector3">
            <a:avLst>
              <a:gd name="adj1" fmla="val -6004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914A7AE-2FDB-BA29-B1F0-F239EF2BCD24}"/>
              </a:ext>
            </a:extLst>
          </p:cNvPr>
          <p:cNvSpPr/>
          <p:nvPr/>
        </p:nvSpPr>
        <p:spPr>
          <a:xfrm>
            <a:off x="3869028" y="5419227"/>
            <a:ext cx="7921891" cy="51230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49" rtl="0" eaLnBrk="1" fontAlgn="auto" latinLnBrk="0" hangingPunct="1">
              <a:lnSpc>
                <a:spcPct val="100000"/>
              </a:lnSpc>
              <a:spcBef>
                <a:spcPts val="0"/>
              </a:spcBef>
              <a:spcAft>
                <a:spcPts val="0"/>
              </a:spcAft>
              <a:buClrTx/>
              <a:buSzTx/>
              <a:buFontTx/>
              <a:buNone/>
              <a:tabLst/>
              <a:defRPr/>
            </a:pPr>
            <a:r>
              <a:rPr lang="en-US" sz="1500" b="1" kern="0" dirty="0">
                <a:solidFill>
                  <a:prstClr val="white"/>
                </a:solidFill>
                <a:latin typeface="Arial"/>
              </a:rPr>
              <a:t>Educate, advocate, solutions </a:t>
            </a:r>
            <a:endParaRPr kumimoji="0" lang="en-US" sz="1500" b="1" i="0" u="none" strike="noStrike" kern="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B442F769-7A71-179D-403F-B0EA82C4A717}"/>
              </a:ext>
            </a:extLst>
          </p:cNvPr>
          <p:cNvSpPr/>
          <p:nvPr/>
        </p:nvSpPr>
        <p:spPr>
          <a:xfrm>
            <a:off x="3869029" y="2988882"/>
            <a:ext cx="7921916" cy="51230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a:ea typeface="+mn-ea"/>
                <a:cs typeface="+mn-cs"/>
              </a:rPr>
              <a:t>Allocate a small percentage of all grants to cyber improvements of </a:t>
            </a:r>
            <a:r>
              <a:rPr lang="en-US" sz="1500" b="1" dirty="0">
                <a:solidFill>
                  <a:prstClr val="white"/>
                </a:solidFill>
                <a:latin typeface="Arial"/>
              </a:rPr>
              <a:t>current systems </a:t>
            </a:r>
            <a:endParaRPr kumimoji="0" lang="en-US" sz="1500" b="1" i="0" u="none" strike="noStrike" kern="1200" cap="none" spc="0" normalizeH="0" baseline="0" noProof="0" dirty="0">
              <a:ln>
                <a:noFill/>
              </a:ln>
              <a:solidFill>
                <a:prstClr val="white"/>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463879FC-68A2-41DC-BA1D-440BD22FE2E7}"/>
              </a:ext>
            </a:extLst>
          </p:cNvPr>
          <p:cNvSpPr/>
          <p:nvPr/>
        </p:nvSpPr>
        <p:spPr>
          <a:xfrm>
            <a:off x="3869028" y="6043712"/>
            <a:ext cx="7921890" cy="51230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49"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Arial"/>
                <a:ea typeface="+mn-ea"/>
                <a:cs typeface="+mn-cs"/>
              </a:rPr>
              <a:t>Change </a:t>
            </a:r>
            <a:r>
              <a:rPr kumimoji="0" lang="en-US" sz="1500" b="1" i="0" u="none" strike="noStrike" kern="0" cap="none" spc="0" normalizeH="0" baseline="0" noProof="0" dirty="0" err="1">
                <a:ln>
                  <a:noFill/>
                </a:ln>
                <a:solidFill>
                  <a:prstClr val="white"/>
                </a:solidFill>
                <a:effectLst/>
                <a:uLnTx/>
                <a:uFillTx/>
                <a:latin typeface="Arial"/>
                <a:ea typeface="+mn-ea"/>
                <a:cs typeface="+mn-cs"/>
              </a:rPr>
              <a:t>beha</a:t>
            </a:r>
            <a:r>
              <a:rPr lang="en-US" sz="1500" b="1" kern="0" dirty="0" err="1">
                <a:solidFill>
                  <a:prstClr val="white"/>
                </a:solidFill>
                <a:latin typeface="Arial"/>
              </a:rPr>
              <a:t>vior</a:t>
            </a:r>
            <a:r>
              <a:rPr lang="en-US" sz="1500" b="1" kern="0" dirty="0">
                <a:solidFill>
                  <a:prstClr val="white"/>
                </a:solidFill>
                <a:latin typeface="Arial"/>
              </a:rPr>
              <a:t> and make cyber a priority </a:t>
            </a:r>
            <a:endParaRPr kumimoji="0" lang="en-US" sz="1500" b="1" i="0" u="none" strike="noStrike" kern="0" cap="none" spc="0" normalizeH="0" baseline="0" noProof="0" dirty="0">
              <a:ln>
                <a:noFill/>
              </a:ln>
              <a:solidFill>
                <a:prstClr val="white"/>
              </a:solidFill>
              <a:effectLst/>
              <a:uLnTx/>
              <a:uFillTx/>
              <a:latin typeface="Arial"/>
              <a:ea typeface="+mn-ea"/>
              <a:cs typeface="+mn-cs"/>
            </a:endParaRPr>
          </a:p>
        </p:txBody>
      </p:sp>
      <p:sp>
        <p:nvSpPr>
          <p:cNvPr id="3" name="Date Placeholder 2">
            <a:extLst>
              <a:ext uri="{FF2B5EF4-FFF2-40B4-BE49-F238E27FC236}">
                <a16:creationId xmlns:a16="http://schemas.microsoft.com/office/drawing/2014/main" id="{495C57FB-7922-C1EB-755A-218BCA4C70B6}"/>
              </a:ext>
            </a:extLst>
          </p:cNvPr>
          <p:cNvSpPr>
            <a:spLocks noGrp="1"/>
          </p:cNvSpPr>
          <p:nvPr>
            <p:ph type="dt" sz="half" idx="10"/>
          </p:nvPr>
        </p:nvSpPr>
        <p:spPr/>
        <p:txBody>
          <a:bodyPr/>
          <a:lstStyle/>
          <a:p>
            <a:fld id="{6DB37A25-EABD-4068-8926-B2EEC9665C3F}" type="datetime1">
              <a:rPr lang="en-US" smtClean="0"/>
              <a:t>10/23/2024</a:t>
            </a:fld>
            <a:endParaRPr lang="en-US"/>
          </a:p>
        </p:txBody>
      </p:sp>
      <p:sp>
        <p:nvSpPr>
          <p:cNvPr id="15" name="Footer Placeholder 14">
            <a:extLst>
              <a:ext uri="{FF2B5EF4-FFF2-40B4-BE49-F238E27FC236}">
                <a16:creationId xmlns:a16="http://schemas.microsoft.com/office/drawing/2014/main" id="{57F89D69-262B-1534-B50C-855EAEA812CA}"/>
              </a:ext>
            </a:extLst>
          </p:cNvPr>
          <p:cNvSpPr>
            <a:spLocks noGrp="1"/>
          </p:cNvSpPr>
          <p:nvPr>
            <p:ph type="ftr" sz="quarter" idx="11"/>
          </p:nvPr>
        </p:nvSpPr>
        <p:spPr/>
        <p:txBody>
          <a:bodyPr/>
          <a:lstStyle/>
          <a:p>
            <a:r>
              <a:rPr lang="en-US"/>
              <a:t>Copyright</a:t>
            </a:r>
            <a:endParaRPr lang="en-US" dirty="0"/>
          </a:p>
        </p:txBody>
      </p:sp>
    </p:spTree>
    <p:extLst>
      <p:ext uri="{BB962C8B-B14F-4D97-AF65-F5344CB8AC3E}">
        <p14:creationId xmlns:p14="http://schemas.microsoft.com/office/powerpoint/2010/main" val="2894942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9F23-EDD8-9627-0A1B-51547194AAEA}"/>
              </a:ext>
            </a:extLst>
          </p:cNvPr>
          <p:cNvSpPr>
            <a:spLocks noGrp="1"/>
          </p:cNvSpPr>
          <p:nvPr>
            <p:ph type="title"/>
          </p:nvPr>
        </p:nvSpPr>
        <p:spPr>
          <a:xfrm>
            <a:off x="0" y="-65180"/>
            <a:ext cx="11914366" cy="1325563"/>
          </a:xfrm>
        </p:spPr>
        <p:txBody>
          <a:bodyPr>
            <a:normAutofit/>
          </a:bodyPr>
          <a:lstStyle/>
          <a:p>
            <a:r>
              <a:rPr lang="en-US" sz="3600" dirty="0"/>
              <a:t>Alignment across these objectives will accelerate security of transportation sector</a:t>
            </a:r>
          </a:p>
        </p:txBody>
      </p:sp>
      <p:sp>
        <p:nvSpPr>
          <p:cNvPr id="3" name="Text Placeholder 2">
            <a:extLst>
              <a:ext uri="{FF2B5EF4-FFF2-40B4-BE49-F238E27FC236}">
                <a16:creationId xmlns:a16="http://schemas.microsoft.com/office/drawing/2014/main" id="{188A3B07-17F7-0529-FDE0-3FAD0FABE8B6}"/>
              </a:ext>
            </a:extLst>
          </p:cNvPr>
          <p:cNvSpPr>
            <a:spLocks noGrp="1"/>
          </p:cNvSpPr>
          <p:nvPr>
            <p:ph type="body" sz="quarter" idx="14"/>
          </p:nvPr>
        </p:nvSpPr>
        <p:spPr>
          <a:xfrm>
            <a:off x="1555306" y="1744505"/>
            <a:ext cx="10259703" cy="595313"/>
          </a:xfrm>
        </p:spPr>
        <p:txBody>
          <a:bodyPr>
            <a:noAutofit/>
          </a:bodyPr>
          <a:lstStyle/>
          <a:p>
            <a:r>
              <a:rPr lang="en-US" sz="2400" b="1" dirty="0"/>
              <a:t>Securing Operational Technologies </a:t>
            </a:r>
            <a:r>
              <a:rPr lang="en-US" sz="2400" b="1"/>
              <a:t>and Critical </a:t>
            </a:r>
            <a:r>
              <a:rPr lang="en-US" sz="2400" b="1" dirty="0"/>
              <a:t>Infrastructure</a:t>
            </a:r>
            <a:endParaRPr lang="en-US" sz="2400" dirty="0"/>
          </a:p>
        </p:txBody>
      </p:sp>
      <p:sp>
        <p:nvSpPr>
          <p:cNvPr id="4" name="Text Placeholder 3">
            <a:extLst>
              <a:ext uri="{FF2B5EF4-FFF2-40B4-BE49-F238E27FC236}">
                <a16:creationId xmlns:a16="http://schemas.microsoft.com/office/drawing/2014/main" id="{B2069C14-F9F3-14E8-CC11-FAD397FFA42C}"/>
              </a:ext>
            </a:extLst>
          </p:cNvPr>
          <p:cNvSpPr>
            <a:spLocks noGrp="1"/>
          </p:cNvSpPr>
          <p:nvPr>
            <p:ph type="body" sz="quarter" idx="15"/>
          </p:nvPr>
        </p:nvSpPr>
        <p:spPr>
          <a:xfrm>
            <a:off x="1555308" y="2575760"/>
            <a:ext cx="10259703" cy="595313"/>
          </a:xfrm>
        </p:spPr>
        <p:txBody>
          <a:bodyPr>
            <a:noAutofit/>
          </a:bodyPr>
          <a:lstStyle/>
          <a:p>
            <a:r>
              <a:rPr lang="en-US" sz="2400" b="1" dirty="0"/>
              <a:t>Crafting Solutions to improve Cybersecurity of Legacy and Future Systems</a:t>
            </a:r>
          </a:p>
        </p:txBody>
      </p:sp>
      <p:sp>
        <p:nvSpPr>
          <p:cNvPr id="5" name="Text Placeholder 4">
            <a:extLst>
              <a:ext uri="{FF2B5EF4-FFF2-40B4-BE49-F238E27FC236}">
                <a16:creationId xmlns:a16="http://schemas.microsoft.com/office/drawing/2014/main" id="{4D6E3388-5273-EE10-1D0C-D25CB84F5E12}"/>
              </a:ext>
            </a:extLst>
          </p:cNvPr>
          <p:cNvSpPr>
            <a:spLocks noGrp="1"/>
          </p:cNvSpPr>
          <p:nvPr>
            <p:ph type="body" sz="quarter" idx="16"/>
          </p:nvPr>
        </p:nvSpPr>
        <p:spPr>
          <a:xfrm>
            <a:off x="1555307" y="3415366"/>
            <a:ext cx="10259703" cy="595313"/>
          </a:xfrm>
        </p:spPr>
        <p:txBody>
          <a:bodyPr>
            <a:noAutofit/>
          </a:bodyPr>
          <a:lstStyle/>
          <a:p>
            <a:pPr>
              <a:lnSpc>
                <a:spcPct val="100000"/>
              </a:lnSpc>
              <a:spcBef>
                <a:spcPts val="0"/>
              </a:spcBef>
            </a:pPr>
            <a:r>
              <a:rPr lang="en-US" sz="2400" b="1" dirty="0"/>
              <a:t>Align Objectives and Drivers for all Stakeholders</a:t>
            </a:r>
          </a:p>
        </p:txBody>
      </p:sp>
      <p:sp>
        <p:nvSpPr>
          <p:cNvPr id="6" name="Text Placeholder 5">
            <a:extLst>
              <a:ext uri="{FF2B5EF4-FFF2-40B4-BE49-F238E27FC236}">
                <a16:creationId xmlns:a16="http://schemas.microsoft.com/office/drawing/2014/main" id="{13ADEC23-F395-C514-E11D-F2209BC815EC}"/>
              </a:ext>
            </a:extLst>
          </p:cNvPr>
          <p:cNvSpPr>
            <a:spLocks noGrp="1"/>
          </p:cNvSpPr>
          <p:nvPr>
            <p:ph type="body" sz="quarter" idx="17"/>
          </p:nvPr>
        </p:nvSpPr>
        <p:spPr>
          <a:xfrm>
            <a:off x="1555306" y="4216867"/>
            <a:ext cx="10259703" cy="595313"/>
          </a:xfrm>
        </p:spPr>
        <p:txBody>
          <a:bodyPr>
            <a:noAutofit/>
          </a:bodyPr>
          <a:lstStyle/>
          <a:p>
            <a:r>
              <a:rPr lang="en-US" sz="2400" b="1" dirty="0"/>
              <a:t>Understand Threats Levels and Cybersecurity Required Defenses</a:t>
            </a:r>
            <a:endParaRPr lang="en-US" sz="3600" dirty="0"/>
          </a:p>
        </p:txBody>
      </p:sp>
      <p:sp>
        <p:nvSpPr>
          <p:cNvPr id="7" name="Text Placeholder 6">
            <a:extLst>
              <a:ext uri="{FF2B5EF4-FFF2-40B4-BE49-F238E27FC236}">
                <a16:creationId xmlns:a16="http://schemas.microsoft.com/office/drawing/2014/main" id="{051DF822-2346-CD0F-41CF-6DC4B21676B5}"/>
              </a:ext>
            </a:extLst>
          </p:cNvPr>
          <p:cNvSpPr>
            <a:spLocks noGrp="1"/>
          </p:cNvSpPr>
          <p:nvPr>
            <p:ph type="body" sz="quarter" idx="18"/>
          </p:nvPr>
        </p:nvSpPr>
        <p:spPr>
          <a:xfrm>
            <a:off x="1555306" y="5097713"/>
            <a:ext cx="10259703" cy="595313"/>
          </a:xfrm>
        </p:spPr>
        <p:txBody>
          <a:bodyPr>
            <a:noAutofit/>
          </a:bodyPr>
          <a:lstStyle/>
          <a:p>
            <a:r>
              <a:rPr lang="en-US" sz="2400" b="1" dirty="0"/>
              <a:t>Effect Culture and Behavior Changes</a:t>
            </a:r>
            <a:endParaRPr lang="en-US" sz="2400" dirty="0"/>
          </a:p>
        </p:txBody>
      </p:sp>
      <p:sp>
        <p:nvSpPr>
          <p:cNvPr id="8" name="Text Placeholder 7">
            <a:extLst>
              <a:ext uri="{FF2B5EF4-FFF2-40B4-BE49-F238E27FC236}">
                <a16:creationId xmlns:a16="http://schemas.microsoft.com/office/drawing/2014/main" id="{5D5F548A-ABC4-9D5E-D6C2-8322C3D1CAA5}"/>
              </a:ext>
            </a:extLst>
          </p:cNvPr>
          <p:cNvSpPr>
            <a:spLocks noGrp="1"/>
          </p:cNvSpPr>
          <p:nvPr>
            <p:ph type="body" sz="quarter" idx="18"/>
          </p:nvPr>
        </p:nvSpPr>
        <p:spPr>
          <a:xfrm>
            <a:off x="1555305" y="5882038"/>
            <a:ext cx="10259703" cy="595313"/>
          </a:xfrm>
        </p:spPr>
        <p:txBody>
          <a:bodyPr>
            <a:noAutofit/>
          </a:bodyPr>
          <a:lstStyle/>
          <a:p>
            <a:r>
              <a:rPr lang="en-US" sz="2400" b="1" dirty="0"/>
              <a:t>Understand security is not cheap - Costs</a:t>
            </a:r>
            <a:endParaRPr lang="en-US" sz="2400" dirty="0"/>
          </a:p>
        </p:txBody>
      </p:sp>
      <p:sp>
        <p:nvSpPr>
          <p:cNvPr id="9" name="Date Placeholder 8">
            <a:extLst>
              <a:ext uri="{FF2B5EF4-FFF2-40B4-BE49-F238E27FC236}">
                <a16:creationId xmlns:a16="http://schemas.microsoft.com/office/drawing/2014/main" id="{E0076FE0-EAB5-9B61-36FF-4B0402B3115F}"/>
              </a:ext>
            </a:extLst>
          </p:cNvPr>
          <p:cNvSpPr>
            <a:spLocks noGrp="1"/>
          </p:cNvSpPr>
          <p:nvPr>
            <p:ph type="dt" sz="half" idx="10"/>
          </p:nvPr>
        </p:nvSpPr>
        <p:spPr/>
        <p:txBody>
          <a:bodyPr/>
          <a:lstStyle/>
          <a:p>
            <a:fld id="{C2BB83DA-AB73-4868-AB9A-4006AF28B64B}" type="datetime1">
              <a:rPr lang="en-US" smtClean="0"/>
              <a:t>10/23/2024</a:t>
            </a:fld>
            <a:endParaRPr lang="en-US"/>
          </a:p>
        </p:txBody>
      </p:sp>
      <p:sp>
        <p:nvSpPr>
          <p:cNvPr id="10" name="Footer Placeholder 9">
            <a:extLst>
              <a:ext uri="{FF2B5EF4-FFF2-40B4-BE49-F238E27FC236}">
                <a16:creationId xmlns:a16="http://schemas.microsoft.com/office/drawing/2014/main" id="{35A5A462-1A95-E1D6-898E-5AFC638ABDAF}"/>
              </a:ext>
            </a:extLst>
          </p:cNvPr>
          <p:cNvSpPr>
            <a:spLocks noGrp="1"/>
          </p:cNvSpPr>
          <p:nvPr>
            <p:ph type="ftr" sz="quarter" idx="11"/>
          </p:nvPr>
        </p:nvSpPr>
        <p:spPr/>
        <p:txBody>
          <a:bodyPr/>
          <a:lstStyle/>
          <a:p>
            <a:r>
              <a:rPr lang="en-US"/>
              <a:t>Copyright</a:t>
            </a:r>
          </a:p>
        </p:txBody>
      </p:sp>
      <p:sp>
        <p:nvSpPr>
          <p:cNvPr id="11" name="Slide Number Placeholder 10">
            <a:extLst>
              <a:ext uri="{FF2B5EF4-FFF2-40B4-BE49-F238E27FC236}">
                <a16:creationId xmlns:a16="http://schemas.microsoft.com/office/drawing/2014/main" id="{A8E0E69A-3710-FE93-2C11-EBC3253FFBA2}"/>
              </a:ext>
            </a:extLst>
          </p:cNvPr>
          <p:cNvSpPr>
            <a:spLocks noGrp="1"/>
          </p:cNvSpPr>
          <p:nvPr>
            <p:ph type="sldNum" sz="quarter" idx="12"/>
          </p:nvPr>
        </p:nvSpPr>
        <p:spPr/>
        <p:txBody>
          <a:bodyPr/>
          <a:lstStyle/>
          <a:p>
            <a:fld id="{7E6BC406-AF7F-4DAD-A2EE-81E55A0AD54A}" type="slidenum">
              <a:rPr lang="en-US" smtClean="0"/>
              <a:t>17</a:t>
            </a:fld>
            <a:endParaRPr lang="en-US"/>
          </a:p>
        </p:txBody>
      </p:sp>
      <p:pic>
        <p:nvPicPr>
          <p:cNvPr id="12" name="Picture 11">
            <a:extLst>
              <a:ext uri="{FF2B5EF4-FFF2-40B4-BE49-F238E27FC236}">
                <a16:creationId xmlns:a16="http://schemas.microsoft.com/office/drawing/2014/main" id="{5D42B60F-45E8-11B3-4D2A-2B687E93E4EE}"/>
              </a:ext>
            </a:extLst>
          </p:cNvPr>
          <p:cNvPicPr>
            <a:picLocks noChangeAspect="1"/>
          </p:cNvPicPr>
          <p:nvPr/>
        </p:nvPicPr>
        <p:blipFill>
          <a:blip r:embed="rId2"/>
          <a:stretch>
            <a:fillRect/>
          </a:stretch>
        </p:blipFill>
        <p:spPr>
          <a:xfrm>
            <a:off x="9576589" y="486309"/>
            <a:ext cx="2615411" cy="1201016"/>
          </a:xfrm>
          <a:prstGeom prst="rect">
            <a:avLst/>
          </a:prstGeom>
        </p:spPr>
      </p:pic>
    </p:spTree>
    <p:extLst>
      <p:ext uri="{BB962C8B-B14F-4D97-AF65-F5344CB8AC3E}">
        <p14:creationId xmlns:p14="http://schemas.microsoft.com/office/powerpoint/2010/main" val="843487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13E58-38FA-38F9-8DA9-1820B3FF2146}"/>
              </a:ext>
            </a:extLst>
          </p:cNvPr>
          <p:cNvSpPr>
            <a:spLocks noGrp="1"/>
          </p:cNvSpPr>
          <p:nvPr>
            <p:ph type="title"/>
          </p:nvPr>
        </p:nvSpPr>
        <p:spPr/>
        <p:txBody>
          <a:bodyPr/>
          <a:lstStyle/>
          <a:p>
            <a:r>
              <a:rPr lang="en-US" dirty="0"/>
              <a:t>Appendix</a:t>
            </a:r>
          </a:p>
        </p:txBody>
      </p:sp>
      <p:sp>
        <p:nvSpPr>
          <p:cNvPr id="3" name="Date Placeholder 2">
            <a:extLst>
              <a:ext uri="{FF2B5EF4-FFF2-40B4-BE49-F238E27FC236}">
                <a16:creationId xmlns:a16="http://schemas.microsoft.com/office/drawing/2014/main" id="{C05C6FD0-9199-73DA-9FE0-0019AEE5A161}"/>
              </a:ext>
            </a:extLst>
          </p:cNvPr>
          <p:cNvSpPr>
            <a:spLocks noGrp="1"/>
          </p:cNvSpPr>
          <p:nvPr>
            <p:ph type="dt" sz="half" idx="10"/>
          </p:nvPr>
        </p:nvSpPr>
        <p:spPr/>
        <p:txBody>
          <a:bodyPr/>
          <a:lstStyle/>
          <a:p>
            <a:fld id="{13BAC3E0-6371-41AB-86DA-80FEDA0F20CC}" type="datetime1">
              <a:rPr lang="en-US" smtClean="0"/>
              <a:t>10/23/2024</a:t>
            </a:fld>
            <a:endParaRPr lang="en-US"/>
          </a:p>
        </p:txBody>
      </p:sp>
      <p:sp>
        <p:nvSpPr>
          <p:cNvPr id="4" name="Footer Placeholder 3">
            <a:extLst>
              <a:ext uri="{FF2B5EF4-FFF2-40B4-BE49-F238E27FC236}">
                <a16:creationId xmlns:a16="http://schemas.microsoft.com/office/drawing/2014/main" id="{1BA9A645-C3F3-8B57-EA2A-59AB50D5E39C}"/>
              </a:ext>
            </a:extLst>
          </p:cNvPr>
          <p:cNvSpPr>
            <a:spLocks noGrp="1"/>
          </p:cNvSpPr>
          <p:nvPr>
            <p:ph type="ftr" sz="quarter" idx="11"/>
          </p:nvPr>
        </p:nvSpPr>
        <p:spPr/>
        <p:txBody>
          <a:bodyPr/>
          <a:lstStyle/>
          <a:p>
            <a:r>
              <a:rPr lang="en-US"/>
              <a:t>Copyright</a:t>
            </a:r>
          </a:p>
        </p:txBody>
      </p:sp>
      <p:sp>
        <p:nvSpPr>
          <p:cNvPr id="5" name="Slide Number Placeholder 4">
            <a:extLst>
              <a:ext uri="{FF2B5EF4-FFF2-40B4-BE49-F238E27FC236}">
                <a16:creationId xmlns:a16="http://schemas.microsoft.com/office/drawing/2014/main" id="{220253BC-047B-DEFB-1CAA-662F258DF330}"/>
              </a:ext>
            </a:extLst>
          </p:cNvPr>
          <p:cNvSpPr>
            <a:spLocks noGrp="1"/>
          </p:cNvSpPr>
          <p:nvPr>
            <p:ph type="sldNum" sz="quarter" idx="12"/>
          </p:nvPr>
        </p:nvSpPr>
        <p:spPr/>
        <p:txBody>
          <a:bodyPr/>
          <a:lstStyle/>
          <a:p>
            <a:fld id="{B4F1B77C-9A1F-4C37-83E6-699AB61A5A71}" type="slidenum">
              <a:rPr lang="en-US" smtClean="0"/>
              <a:t>18</a:t>
            </a:fld>
            <a:endParaRPr lang="en-US"/>
          </a:p>
        </p:txBody>
      </p:sp>
    </p:spTree>
    <p:extLst>
      <p:ext uri="{BB962C8B-B14F-4D97-AF65-F5344CB8AC3E}">
        <p14:creationId xmlns:p14="http://schemas.microsoft.com/office/powerpoint/2010/main" val="1176248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69433-4E68-4F54-98A2-C38FA4952759}"/>
              </a:ext>
            </a:extLst>
          </p:cNvPr>
          <p:cNvSpPr>
            <a:spLocks noGrp="1"/>
          </p:cNvSpPr>
          <p:nvPr>
            <p:ph type="title"/>
          </p:nvPr>
        </p:nvSpPr>
        <p:spPr/>
        <p:txBody>
          <a:bodyPr>
            <a:normAutofit/>
          </a:bodyPr>
          <a:lstStyle/>
          <a:p>
            <a:r>
              <a:rPr lang="en-US" dirty="0"/>
              <a:t>Prioritize your crown jewels </a:t>
            </a:r>
          </a:p>
        </p:txBody>
      </p:sp>
      <p:sp>
        <p:nvSpPr>
          <p:cNvPr id="5" name="Slide Number Placeholder 4">
            <a:extLst>
              <a:ext uri="{FF2B5EF4-FFF2-40B4-BE49-F238E27FC236}">
                <a16:creationId xmlns:a16="http://schemas.microsoft.com/office/drawing/2014/main" id="{651D8CEF-5DAB-44E3-9AA3-3130EB9B4CFF}"/>
              </a:ext>
            </a:extLst>
          </p:cNvPr>
          <p:cNvSpPr>
            <a:spLocks noGrp="1"/>
          </p:cNvSpPr>
          <p:nvPr>
            <p:ph type="sldNum" sz="quarter" idx="12"/>
          </p:nvPr>
        </p:nvSpPr>
        <p:spPr>
          <a:xfrm>
            <a:off x="8348688" y="6586089"/>
            <a:ext cx="2742486" cy="365125"/>
          </a:xfrm>
        </p:spPr>
        <p:txBody>
          <a:bodyPr/>
          <a:lstStyle/>
          <a:p>
            <a:pPr marL="0" marR="0" lvl="0" indent="0" algn="r" defTabSz="914172" rtl="0" eaLnBrk="1" fontAlgn="auto" latinLnBrk="0" hangingPunct="1">
              <a:lnSpc>
                <a:spcPct val="100000"/>
              </a:lnSpc>
              <a:spcBef>
                <a:spcPts val="0"/>
              </a:spcBef>
              <a:spcAft>
                <a:spcPts val="0"/>
              </a:spcAft>
              <a:buClrTx/>
              <a:buSzTx/>
              <a:buFontTx/>
              <a:buNone/>
              <a:tabLst/>
              <a:defRPr/>
            </a:pPr>
            <a:fld id="{7E6BC406-AF7F-4DAD-A2EE-81E55A0AD54A}" type="slidenum">
              <a:rPr kumimoji="0" lang="en-US" sz="10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r" defTabSz="914172"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Rectangle 5">
            <a:extLst>
              <a:ext uri="{FF2B5EF4-FFF2-40B4-BE49-F238E27FC236}">
                <a16:creationId xmlns:a16="http://schemas.microsoft.com/office/drawing/2014/main" id="{E8626577-914C-1AEB-9EEA-BEBAD4BF4AA0}"/>
              </a:ext>
            </a:extLst>
          </p:cNvPr>
          <p:cNvSpPr/>
          <p:nvPr/>
        </p:nvSpPr>
        <p:spPr>
          <a:xfrm>
            <a:off x="861827" y="1679877"/>
            <a:ext cx="2928974" cy="520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Top Priority Areas</a:t>
            </a:r>
          </a:p>
        </p:txBody>
      </p:sp>
      <p:sp>
        <p:nvSpPr>
          <p:cNvPr id="7" name="Rectangle 6">
            <a:extLst>
              <a:ext uri="{FF2B5EF4-FFF2-40B4-BE49-F238E27FC236}">
                <a16:creationId xmlns:a16="http://schemas.microsoft.com/office/drawing/2014/main" id="{E399206C-2C08-3C76-B296-ED19D96CC324}"/>
              </a:ext>
            </a:extLst>
          </p:cNvPr>
          <p:cNvSpPr/>
          <p:nvPr/>
        </p:nvSpPr>
        <p:spPr>
          <a:xfrm>
            <a:off x="1068040" y="2325761"/>
            <a:ext cx="2700294" cy="520370"/>
          </a:xfrm>
          <a:prstGeom prst="rect">
            <a:avLst/>
          </a:prstGeom>
          <a:solidFill>
            <a:schemeClr val="accent1">
              <a:lumMod val="60000"/>
              <a:lumOff val="4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Signaling systems</a:t>
            </a:r>
          </a:p>
        </p:txBody>
      </p:sp>
      <p:sp>
        <p:nvSpPr>
          <p:cNvPr id="8" name="Rectangle 7">
            <a:extLst>
              <a:ext uri="{FF2B5EF4-FFF2-40B4-BE49-F238E27FC236}">
                <a16:creationId xmlns:a16="http://schemas.microsoft.com/office/drawing/2014/main" id="{B65043B2-AF63-643B-C982-34ABC7B6580A}"/>
              </a:ext>
            </a:extLst>
          </p:cNvPr>
          <p:cNvSpPr/>
          <p:nvPr/>
        </p:nvSpPr>
        <p:spPr>
          <a:xfrm>
            <a:off x="1066315" y="2927810"/>
            <a:ext cx="2677832" cy="520370"/>
          </a:xfrm>
          <a:prstGeom prst="rect">
            <a:avLst/>
          </a:prstGeom>
          <a:solidFill>
            <a:schemeClr val="accent1">
              <a:lumMod val="60000"/>
              <a:lumOff val="4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Network Communication</a:t>
            </a:r>
          </a:p>
        </p:txBody>
      </p:sp>
      <p:sp>
        <p:nvSpPr>
          <p:cNvPr id="9" name="Rectangle 8">
            <a:extLst>
              <a:ext uri="{FF2B5EF4-FFF2-40B4-BE49-F238E27FC236}">
                <a16:creationId xmlns:a16="http://schemas.microsoft.com/office/drawing/2014/main" id="{556334BF-7CB7-2DFB-F496-7A248DC0E234}"/>
              </a:ext>
            </a:extLst>
          </p:cNvPr>
          <p:cNvSpPr/>
          <p:nvPr/>
        </p:nvSpPr>
        <p:spPr>
          <a:xfrm>
            <a:off x="1066316" y="3529859"/>
            <a:ext cx="2677831" cy="520370"/>
          </a:xfrm>
          <a:prstGeom prst="rect">
            <a:avLst/>
          </a:prstGeom>
          <a:solidFill>
            <a:schemeClr val="accent1">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Power </a:t>
            </a:r>
          </a:p>
        </p:txBody>
      </p:sp>
      <p:sp>
        <p:nvSpPr>
          <p:cNvPr id="10" name="Rectangle 9">
            <a:extLst>
              <a:ext uri="{FF2B5EF4-FFF2-40B4-BE49-F238E27FC236}">
                <a16:creationId xmlns:a16="http://schemas.microsoft.com/office/drawing/2014/main" id="{0B0A541C-2B57-908C-6D57-6191B6173A6C}"/>
              </a:ext>
            </a:extLst>
          </p:cNvPr>
          <p:cNvSpPr/>
          <p:nvPr/>
        </p:nvSpPr>
        <p:spPr>
          <a:xfrm>
            <a:off x="1052192" y="4135015"/>
            <a:ext cx="2691954" cy="520370"/>
          </a:xfrm>
          <a:prstGeom prst="rect">
            <a:avLst/>
          </a:prstGeom>
          <a:solidFill>
            <a:schemeClr val="accent1">
              <a:lumMod val="60000"/>
              <a:lumOff val="4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Command Centers</a:t>
            </a:r>
          </a:p>
        </p:txBody>
      </p:sp>
      <p:sp>
        <p:nvSpPr>
          <p:cNvPr id="11" name="Rectangle 10">
            <a:extLst>
              <a:ext uri="{FF2B5EF4-FFF2-40B4-BE49-F238E27FC236}">
                <a16:creationId xmlns:a16="http://schemas.microsoft.com/office/drawing/2014/main" id="{5C0F1D43-4C32-A4C0-3F6D-42E7005E3F99}"/>
              </a:ext>
            </a:extLst>
          </p:cNvPr>
          <p:cNvSpPr/>
          <p:nvPr/>
        </p:nvSpPr>
        <p:spPr>
          <a:xfrm>
            <a:off x="1066316" y="4740170"/>
            <a:ext cx="2677830" cy="520370"/>
          </a:xfrm>
          <a:prstGeom prst="rect">
            <a:avLst/>
          </a:prstGeom>
          <a:solidFill>
            <a:schemeClr val="accent1">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CBTC Systems</a:t>
            </a:r>
          </a:p>
        </p:txBody>
      </p:sp>
      <p:sp>
        <p:nvSpPr>
          <p:cNvPr id="12" name="Rectangle 11">
            <a:extLst>
              <a:ext uri="{FF2B5EF4-FFF2-40B4-BE49-F238E27FC236}">
                <a16:creationId xmlns:a16="http://schemas.microsoft.com/office/drawing/2014/main" id="{90FA7DC1-BA55-ADCF-0DA1-E951F839811B}"/>
              </a:ext>
            </a:extLst>
          </p:cNvPr>
          <p:cNvSpPr/>
          <p:nvPr/>
        </p:nvSpPr>
        <p:spPr>
          <a:xfrm>
            <a:off x="1066316" y="5369473"/>
            <a:ext cx="2677830" cy="520370"/>
          </a:xfrm>
          <a:prstGeom prst="rect">
            <a:avLst/>
          </a:prstGeom>
          <a:solidFill>
            <a:schemeClr val="accent1">
              <a:lumMod val="60000"/>
              <a:lumOff val="4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Public Information Systems</a:t>
            </a:r>
          </a:p>
        </p:txBody>
      </p:sp>
      <p:sp>
        <p:nvSpPr>
          <p:cNvPr id="13" name="Rectangle 12">
            <a:extLst>
              <a:ext uri="{FF2B5EF4-FFF2-40B4-BE49-F238E27FC236}">
                <a16:creationId xmlns:a16="http://schemas.microsoft.com/office/drawing/2014/main" id="{4CE66D56-55A9-CBA7-23C5-2E0910BCFD2D}"/>
              </a:ext>
            </a:extLst>
          </p:cNvPr>
          <p:cNvSpPr/>
          <p:nvPr/>
        </p:nvSpPr>
        <p:spPr>
          <a:xfrm>
            <a:off x="1052192" y="5971522"/>
            <a:ext cx="2677830" cy="520370"/>
          </a:xfrm>
          <a:prstGeom prst="rect">
            <a:avLst/>
          </a:prstGeom>
          <a:solidFill>
            <a:schemeClr val="accent1">
              <a:lumMod val="60000"/>
              <a:lumOff val="4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Revenue Collection</a:t>
            </a:r>
          </a:p>
        </p:txBody>
      </p:sp>
      <p:sp>
        <p:nvSpPr>
          <p:cNvPr id="35" name="Rectangle 34">
            <a:extLst>
              <a:ext uri="{FF2B5EF4-FFF2-40B4-BE49-F238E27FC236}">
                <a16:creationId xmlns:a16="http://schemas.microsoft.com/office/drawing/2014/main" id="{DB769377-D3BA-0720-6CE6-A5129580F263}"/>
              </a:ext>
            </a:extLst>
          </p:cNvPr>
          <p:cNvSpPr/>
          <p:nvPr/>
        </p:nvSpPr>
        <p:spPr>
          <a:xfrm>
            <a:off x="5063824" y="1690601"/>
            <a:ext cx="5770225" cy="520370"/>
          </a:xfrm>
          <a:prstGeom prst="rect">
            <a:avLst/>
          </a:prstGeom>
          <a:solidFill>
            <a:schemeClr val="accent1"/>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Cybersecurity Program </a:t>
            </a:r>
          </a:p>
        </p:txBody>
      </p:sp>
      <p:sp>
        <p:nvSpPr>
          <p:cNvPr id="41" name="Rectangle 40">
            <a:extLst>
              <a:ext uri="{FF2B5EF4-FFF2-40B4-BE49-F238E27FC236}">
                <a16:creationId xmlns:a16="http://schemas.microsoft.com/office/drawing/2014/main" id="{6A55B529-8159-38F7-4E88-A9F8385F524A}"/>
              </a:ext>
            </a:extLst>
          </p:cNvPr>
          <p:cNvSpPr/>
          <p:nvPr/>
        </p:nvSpPr>
        <p:spPr>
          <a:xfrm>
            <a:off x="4415534" y="3658633"/>
            <a:ext cx="3277670" cy="520370"/>
          </a:xfrm>
          <a:prstGeom prst="rect">
            <a:avLst/>
          </a:prstGeom>
          <a:solidFill>
            <a:srgbClr val="F07D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Access controls, system hardening</a:t>
            </a:r>
          </a:p>
        </p:txBody>
      </p:sp>
      <p:sp>
        <p:nvSpPr>
          <p:cNvPr id="42" name="Rectangle 41">
            <a:extLst>
              <a:ext uri="{FF2B5EF4-FFF2-40B4-BE49-F238E27FC236}">
                <a16:creationId xmlns:a16="http://schemas.microsoft.com/office/drawing/2014/main" id="{70D3AB15-0708-12B0-24EC-20C605943632}"/>
              </a:ext>
            </a:extLst>
          </p:cNvPr>
          <p:cNvSpPr/>
          <p:nvPr/>
        </p:nvSpPr>
        <p:spPr>
          <a:xfrm>
            <a:off x="4415535" y="5198209"/>
            <a:ext cx="3289472" cy="63288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149"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ea typeface="+mn-ea"/>
                <a:cs typeface="+mn-cs"/>
              </a:rPr>
              <a:t>Expand and improve on the Cybersecurity awareness and training program</a:t>
            </a:r>
          </a:p>
        </p:txBody>
      </p:sp>
      <p:sp>
        <p:nvSpPr>
          <p:cNvPr id="43" name="Rectangle 42">
            <a:extLst>
              <a:ext uri="{FF2B5EF4-FFF2-40B4-BE49-F238E27FC236}">
                <a16:creationId xmlns:a16="http://schemas.microsoft.com/office/drawing/2014/main" id="{520BED93-065F-788C-4838-308EBE4A4154}"/>
              </a:ext>
            </a:extLst>
          </p:cNvPr>
          <p:cNvSpPr/>
          <p:nvPr/>
        </p:nvSpPr>
        <p:spPr>
          <a:xfrm>
            <a:off x="8267106" y="3729183"/>
            <a:ext cx="3260550" cy="53690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4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Improve application and cloud security practices.</a:t>
            </a:r>
            <a:endParaRPr kumimoji="0" lang="en-US" sz="1200" b="0" i="0" u="none" strike="noStrike" kern="0" cap="none" spc="0" normalizeH="0" baseline="0" noProof="0" dirty="0">
              <a:ln>
                <a:noFill/>
              </a:ln>
              <a:solidFill>
                <a:prstClr val="white"/>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B0510067-A80F-8ED9-2172-AC0522A243E7}"/>
              </a:ext>
            </a:extLst>
          </p:cNvPr>
          <p:cNvSpPr/>
          <p:nvPr/>
        </p:nvSpPr>
        <p:spPr>
          <a:xfrm>
            <a:off x="8267103" y="4515179"/>
            <a:ext cx="3260549" cy="9442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172"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Enable agencies’ operational technology teams to assist in cyber  improvement – provide resources, infrastructure, and support. </a:t>
            </a:r>
          </a:p>
        </p:txBody>
      </p:sp>
      <p:sp>
        <p:nvSpPr>
          <p:cNvPr id="46" name="Rectangle 45">
            <a:extLst>
              <a:ext uri="{FF2B5EF4-FFF2-40B4-BE49-F238E27FC236}">
                <a16:creationId xmlns:a16="http://schemas.microsoft.com/office/drawing/2014/main" id="{AF3E18D3-4648-BEB4-CD5D-C4FB9E152187}"/>
              </a:ext>
            </a:extLst>
          </p:cNvPr>
          <p:cNvSpPr/>
          <p:nvPr/>
        </p:nvSpPr>
        <p:spPr>
          <a:xfrm>
            <a:off x="4415534" y="2448564"/>
            <a:ext cx="3277670" cy="102499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172"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Improve organizational readiness to cybersecurity threats and incidents - critical systems incident response plans</a:t>
            </a:r>
          </a:p>
        </p:txBody>
      </p:sp>
      <p:sp>
        <p:nvSpPr>
          <p:cNvPr id="47" name="Rectangle 46">
            <a:extLst>
              <a:ext uri="{FF2B5EF4-FFF2-40B4-BE49-F238E27FC236}">
                <a16:creationId xmlns:a16="http://schemas.microsoft.com/office/drawing/2014/main" id="{B143EAFF-D855-CD13-4F8F-7739C07FA814}"/>
              </a:ext>
            </a:extLst>
          </p:cNvPr>
          <p:cNvSpPr/>
          <p:nvPr/>
        </p:nvSpPr>
        <p:spPr>
          <a:xfrm>
            <a:off x="8267106" y="2448564"/>
            <a:ext cx="3260551" cy="10249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172"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Reduce the risk originating from partners and contractors that can impact operations and  processes</a:t>
            </a:r>
          </a:p>
        </p:txBody>
      </p:sp>
      <p:sp>
        <p:nvSpPr>
          <p:cNvPr id="48" name="Rectangle 47">
            <a:extLst>
              <a:ext uri="{FF2B5EF4-FFF2-40B4-BE49-F238E27FC236}">
                <a16:creationId xmlns:a16="http://schemas.microsoft.com/office/drawing/2014/main" id="{C5A921C7-2ABC-76B4-E246-935BA31DD6FB}"/>
              </a:ext>
            </a:extLst>
          </p:cNvPr>
          <p:cNvSpPr/>
          <p:nvPr/>
        </p:nvSpPr>
        <p:spPr>
          <a:xfrm>
            <a:off x="4415534" y="4326457"/>
            <a:ext cx="3277668" cy="68661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172"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Asset information, detection of cyber</a:t>
            </a:r>
          </a:p>
        </p:txBody>
      </p:sp>
      <p:sp>
        <p:nvSpPr>
          <p:cNvPr id="49" name="Rectangle 48">
            <a:extLst>
              <a:ext uri="{FF2B5EF4-FFF2-40B4-BE49-F238E27FC236}">
                <a16:creationId xmlns:a16="http://schemas.microsoft.com/office/drawing/2014/main" id="{8374BB2F-614E-D10C-52C4-CC2EF941F0BD}"/>
              </a:ext>
            </a:extLst>
          </p:cNvPr>
          <p:cNvSpPr/>
          <p:nvPr/>
        </p:nvSpPr>
        <p:spPr>
          <a:xfrm>
            <a:off x="8267103" y="5722589"/>
            <a:ext cx="3226319" cy="9442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172"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Engage with your Procurement, Capital Program Management teams </a:t>
            </a:r>
          </a:p>
        </p:txBody>
      </p:sp>
      <p:cxnSp>
        <p:nvCxnSpPr>
          <p:cNvPr id="57" name="Straight Arrow Connector 56">
            <a:extLst>
              <a:ext uri="{FF2B5EF4-FFF2-40B4-BE49-F238E27FC236}">
                <a16:creationId xmlns:a16="http://schemas.microsoft.com/office/drawing/2014/main" id="{F730B2C1-651A-6734-FD17-1F5107DF9E63}"/>
              </a:ext>
            </a:extLst>
          </p:cNvPr>
          <p:cNvCxnSpPr>
            <a:cxnSpLocks/>
          </p:cNvCxnSpPr>
          <p:nvPr/>
        </p:nvCxnSpPr>
        <p:spPr>
          <a:xfrm>
            <a:off x="6519192" y="2200246"/>
            <a:ext cx="0" cy="26238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9853AEF-8F38-A136-35D1-67B9046CBC2A}"/>
              </a:ext>
            </a:extLst>
          </p:cNvPr>
          <p:cNvCxnSpPr/>
          <p:nvPr/>
        </p:nvCxnSpPr>
        <p:spPr>
          <a:xfrm>
            <a:off x="9557022" y="2200246"/>
            <a:ext cx="0" cy="26238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B21666C-2FD8-426C-7DAE-B4C477569C3F}"/>
              </a:ext>
            </a:extLst>
          </p:cNvPr>
          <p:cNvCxnSpPr>
            <a:cxnSpLocks/>
            <a:endCxn id="41" idx="0"/>
          </p:cNvCxnSpPr>
          <p:nvPr/>
        </p:nvCxnSpPr>
        <p:spPr>
          <a:xfrm flipH="1">
            <a:off x="6054369" y="3423209"/>
            <a:ext cx="8558" cy="23542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2DD9E95-3B44-13C8-10C9-C9D4EA8EFF2B}"/>
              </a:ext>
            </a:extLst>
          </p:cNvPr>
          <p:cNvCxnSpPr/>
          <p:nvPr/>
        </p:nvCxnSpPr>
        <p:spPr>
          <a:xfrm>
            <a:off x="9599214" y="3485786"/>
            <a:ext cx="0" cy="26238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244CD1C-C2F1-966E-9264-C954E7AF1D90}"/>
              </a:ext>
            </a:extLst>
          </p:cNvPr>
          <p:cNvCxnSpPr>
            <a:cxnSpLocks/>
            <a:stCxn id="41" idx="2"/>
            <a:endCxn id="48" idx="0"/>
          </p:cNvCxnSpPr>
          <p:nvPr/>
        </p:nvCxnSpPr>
        <p:spPr>
          <a:xfrm flipH="1">
            <a:off x="6054368" y="4179002"/>
            <a:ext cx="1" cy="14745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AF04BCE-0613-0FFC-0545-D573C55405D9}"/>
              </a:ext>
            </a:extLst>
          </p:cNvPr>
          <p:cNvCxnSpPr/>
          <p:nvPr/>
        </p:nvCxnSpPr>
        <p:spPr>
          <a:xfrm>
            <a:off x="9599214" y="4266092"/>
            <a:ext cx="0" cy="26238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60A6BF5-9021-183A-969F-8E4714734B95}"/>
              </a:ext>
            </a:extLst>
          </p:cNvPr>
          <p:cNvCxnSpPr>
            <a:cxnSpLocks/>
            <a:stCxn id="48" idx="2"/>
            <a:endCxn id="42" idx="0"/>
          </p:cNvCxnSpPr>
          <p:nvPr/>
        </p:nvCxnSpPr>
        <p:spPr>
          <a:xfrm>
            <a:off x="6054368" y="5013067"/>
            <a:ext cx="5903" cy="18514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32333E6-2D98-EE37-668E-3A38B383A6EC}"/>
              </a:ext>
            </a:extLst>
          </p:cNvPr>
          <p:cNvCxnSpPr/>
          <p:nvPr/>
        </p:nvCxnSpPr>
        <p:spPr>
          <a:xfrm>
            <a:off x="9599214" y="5468020"/>
            <a:ext cx="0" cy="26238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727FA1D-23E8-B7D4-210E-124C81531092}"/>
              </a:ext>
            </a:extLst>
          </p:cNvPr>
          <p:cNvCxnSpPr>
            <a:stCxn id="6" idx="1"/>
            <a:endCxn id="7" idx="1"/>
          </p:cNvCxnSpPr>
          <p:nvPr/>
        </p:nvCxnSpPr>
        <p:spPr>
          <a:xfrm rot="10800000" flipH="1" flipV="1">
            <a:off x="861826" y="1940062"/>
            <a:ext cx="206214" cy="645884"/>
          </a:xfrm>
          <a:prstGeom prst="bentConnector3">
            <a:avLst>
              <a:gd name="adj1" fmla="val -554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E5C9EC86-DB61-37E9-9EE4-0D5535B9269A}"/>
              </a:ext>
            </a:extLst>
          </p:cNvPr>
          <p:cNvCxnSpPr>
            <a:stCxn id="6" idx="1"/>
            <a:endCxn id="8" idx="1"/>
          </p:cNvCxnSpPr>
          <p:nvPr/>
        </p:nvCxnSpPr>
        <p:spPr>
          <a:xfrm rot="10800000" flipH="1" flipV="1">
            <a:off x="861827" y="1940061"/>
            <a:ext cx="204488" cy="1247934"/>
          </a:xfrm>
          <a:prstGeom prst="bentConnector3">
            <a:avLst>
              <a:gd name="adj1" fmla="val -5589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71143197-8FCE-093F-F88D-E33927F64769}"/>
              </a:ext>
            </a:extLst>
          </p:cNvPr>
          <p:cNvCxnSpPr>
            <a:cxnSpLocks/>
            <a:stCxn id="6" idx="1"/>
            <a:endCxn id="9" idx="1"/>
          </p:cNvCxnSpPr>
          <p:nvPr/>
        </p:nvCxnSpPr>
        <p:spPr>
          <a:xfrm rot="10800000" flipH="1" flipV="1">
            <a:off x="861827" y="1940061"/>
            <a:ext cx="204489" cy="1849983"/>
          </a:xfrm>
          <a:prstGeom prst="bentConnector3">
            <a:avLst>
              <a:gd name="adj1" fmla="val -558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EC0EFD8B-3A3E-F2A6-1B22-B4FD4590EB59}"/>
              </a:ext>
            </a:extLst>
          </p:cNvPr>
          <p:cNvCxnSpPr>
            <a:cxnSpLocks/>
            <a:stCxn id="6" idx="1"/>
            <a:endCxn id="10" idx="1"/>
          </p:cNvCxnSpPr>
          <p:nvPr/>
        </p:nvCxnSpPr>
        <p:spPr>
          <a:xfrm rot="10800000" flipH="1" flipV="1">
            <a:off x="861826" y="1940062"/>
            <a:ext cx="190366" cy="2455138"/>
          </a:xfrm>
          <a:prstGeom prst="bentConnector3">
            <a:avLst>
              <a:gd name="adj1" fmla="val -600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92D6D402-4D5D-ABD8-51AA-3F172F83557A}"/>
              </a:ext>
            </a:extLst>
          </p:cNvPr>
          <p:cNvCxnSpPr>
            <a:stCxn id="6" idx="1"/>
            <a:endCxn id="11" idx="1"/>
          </p:cNvCxnSpPr>
          <p:nvPr/>
        </p:nvCxnSpPr>
        <p:spPr>
          <a:xfrm rot="10800000" flipH="1" flipV="1">
            <a:off x="861826" y="1940061"/>
            <a:ext cx="204490" cy="3060294"/>
          </a:xfrm>
          <a:prstGeom prst="bentConnector3">
            <a:avLst>
              <a:gd name="adj1" fmla="val -558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C321B0B7-7C74-136A-0578-44B29B5AD336}"/>
              </a:ext>
            </a:extLst>
          </p:cNvPr>
          <p:cNvCxnSpPr>
            <a:stCxn id="6" idx="1"/>
            <a:endCxn id="12" idx="1"/>
          </p:cNvCxnSpPr>
          <p:nvPr/>
        </p:nvCxnSpPr>
        <p:spPr>
          <a:xfrm rot="10800000" flipH="1" flipV="1">
            <a:off x="861826" y="1940062"/>
            <a:ext cx="204490" cy="3689596"/>
          </a:xfrm>
          <a:prstGeom prst="bentConnector3">
            <a:avLst>
              <a:gd name="adj1" fmla="val -558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AB61F0E5-5B0F-1148-EA6B-C33641AA2204}"/>
              </a:ext>
            </a:extLst>
          </p:cNvPr>
          <p:cNvCxnSpPr>
            <a:cxnSpLocks/>
            <a:stCxn id="6" idx="1"/>
            <a:endCxn id="13" idx="1"/>
          </p:cNvCxnSpPr>
          <p:nvPr/>
        </p:nvCxnSpPr>
        <p:spPr>
          <a:xfrm rot="10800000" flipH="1" flipV="1">
            <a:off x="861826" y="1940061"/>
            <a:ext cx="190366" cy="4291646"/>
          </a:xfrm>
          <a:prstGeom prst="bentConnector3">
            <a:avLst>
              <a:gd name="adj1" fmla="val -6004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914A7AE-2FDB-BA29-B1F0-F239EF2BCD24}"/>
              </a:ext>
            </a:extLst>
          </p:cNvPr>
          <p:cNvSpPr/>
          <p:nvPr/>
        </p:nvSpPr>
        <p:spPr>
          <a:xfrm>
            <a:off x="4432649" y="6040155"/>
            <a:ext cx="3260553" cy="63288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149"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ea typeface="+mn-ea"/>
                <a:cs typeface="+mn-cs"/>
              </a:rPr>
              <a:t>Patch management process to secure systems – in progress</a:t>
            </a:r>
          </a:p>
        </p:txBody>
      </p:sp>
      <p:cxnSp>
        <p:nvCxnSpPr>
          <p:cNvPr id="15" name="Straight Arrow Connector 14">
            <a:extLst>
              <a:ext uri="{FF2B5EF4-FFF2-40B4-BE49-F238E27FC236}">
                <a16:creationId xmlns:a16="http://schemas.microsoft.com/office/drawing/2014/main" id="{43F95E0C-F303-8003-FEAA-0689CD497FFB}"/>
              </a:ext>
            </a:extLst>
          </p:cNvPr>
          <p:cNvCxnSpPr>
            <a:cxnSpLocks/>
            <a:stCxn id="42" idx="2"/>
            <a:endCxn id="4" idx="0"/>
          </p:cNvCxnSpPr>
          <p:nvPr/>
        </p:nvCxnSpPr>
        <p:spPr>
          <a:xfrm>
            <a:off x="6060271" y="5831094"/>
            <a:ext cx="2655" cy="20906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69D43DC-5203-72CA-D0A4-EDFB0BA151A0}"/>
              </a:ext>
            </a:extLst>
          </p:cNvPr>
          <p:cNvSpPr>
            <a:spLocks noGrp="1"/>
          </p:cNvSpPr>
          <p:nvPr>
            <p:ph type="dt" sz="half" idx="10"/>
          </p:nvPr>
        </p:nvSpPr>
        <p:spPr/>
        <p:txBody>
          <a:bodyPr/>
          <a:lstStyle/>
          <a:p>
            <a:fld id="{E26B6318-8386-426C-939B-18BCD7B9E4ED}" type="datetime1">
              <a:rPr lang="en-US" smtClean="0"/>
              <a:t>10/23/2024</a:t>
            </a:fld>
            <a:endParaRPr lang="en-US"/>
          </a:p>
        </p:txBody>
      </p:sp>
      <p:sp>
        <p:nvSpPr>
          <p:cNvPr id="17" name="Footer Placeholder 16">
            <a:extLst>
              <a:ext uri="{FF2B5EF4-FFF2-40B4-BE49-F238E27FC236}">
                <a16:creationId xmlns:a16="http://schemas.microsoft.com/office/drawing/2014/main" id="{F0F944B0-BE26-C4BD-2906-E658D9C2C466}"/>
              </a:ext>
            </a:extLst>
          </p:cNvPr>
          <p:cNvSpPr>
            <a:spLocks noGrp="1"/>
          </p:cNvSpPr>
          <p:nvPr>
            <p:ph type="ftr" sz="quarter" idx="11"/>
          </p:nvPr>
        </p:nvSpPr>
        <p:spPr/>
        <p:txBody>
          <a:bodyPr/>
          <a:lstStyle/>
          <a:p>
            <a:r>
              <a:rPr lang="en-US"/>
              <a:t>Copyright</a:t>
            </a:r>
            <a:endParaRPr lang="en-US" dirty="0"/>
          </a:p>
        </p:txBody>
      </p:sp>
    </p:spTree>
    <p:extLst>
      <p:ext uri="{BB962C8B-B14F-4D97-AF65-F5344CB8AC3E}">
        <p14:creationId xmlns:p14="http://schemas.microsoft.com/office/powerpoint/2010/main" val="251602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9564-2693-4F1B-9935-CF69C6C7B576}"/>
              </a:ext>
            </a:extLst>
          </p:cNvPr>
          <p:cNvSpPr>
            <a:spLocks noGrp="1"/>
          </p:cNvSpPr>
          <p:nvPr>
            <p:ph type="title"/>
          </p:nvPr>
        </p:nvSpPr>
        <p:spPr/>
        <p:txBody>
          <a:bodyPr>
            <a:normAutofit/>
          </a:bodyPr>
          <a:lstStyle/>
          <a:p>
            <a:r>
              <a:rPr lang="en-US" sz="3600" dirty="0">
                <a:latin typeface="Adobe Caslon Pro"/>
              </a:rPr>
              <a:t>  </a:t>
            </a:r>
            <a:r>
              <a:rPr lang="en-US" sz="4399" i="0" dirty="0">
                <a:solidFill>
                  <a:schemeClr val="bg1"/>
                </a:solidFill>
                <a:latin typeface="Bahnschrift SemiBold" panose="020B0502040204020203" pitchFamily="34" charset="0"/>
              </a:rPr>
              <a:t>Securing Transportation Systems is difficult </a:t>
            </a:r>
          </a:p>
        </p:txBody>
      </p:sp>
      <p:sp>
        <p:nvSpPr>
          <p:cNvPr id="11" name="Rounded Rectangle 10">
            <a:extLst>
              <a:ext uri="{FF2B5EF4-FFF2-40B4-BE49-F238E27FC236}">
                <a16:creationId xmlns:a16="http://schemas.microsoft.com/office/drawing/2014/main" id="{F29175F2-FB0E-3D1A-7798-E9D03CF1A074}"/>
              </a:ext>
            </a:extLst>
          </p:cNvPr>
          <p:cNvSpPr/>
          <p:nvPr/>
        </p:nvSpPr>
        <p:spPr>
          <a:xfrm>
            <a:off x="2416020" y="2613207"/>
            <a:ext cx="168291" cy="159868"/>
          </a:xfrm>
          <a:prstGeom prst="round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7C687700-9337-8A64-62A1-4A9AFBBF4A71}"/>
              </a:ext>
            </a:extLst>
          </p:cNvPr>
          <p:cNvSpPr/>
          <p:nvPr/>
        </p:nvSpPr>
        <p:spPr>
          <a:xfrm>
            <a:off x="5068326" y="1936061"/>
            <a:ext cx="6781486" cy="3971632"/>
          </a:xfrm>
          <a:prstGeom prst="ellipse">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E5185"/>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89D82F57-FAA6-9ACA-812A-E1A58918442C}"/>
              </a:ext>
            </a:extLst>
          </p:cNvPr>
          <p:cNvSpPr/>
          <p:nvPr/>
        </p:nvSpPr>
        <p:spPr>
          <a:xfrm>
            <a:off x="376287" y="1937006"/>
            <a:ext cx="6982177" cy="3971632"/>
          </a:xfrm>
          <a:prstGeom prst="ellipse">
            <a:avLst/>
          </a:prstGeom>
          <a:solidFill>
            <a:schemeClr val="accent2">
              <a:lumMod val="20000"/>
              <a:lumOff val="80000"/>
              <a:alpha val="43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E5185"/>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6DB235C3-4ABA-9C20-C4E2-49E717DD3A72}"/>
              </a:ext>
            </a:extLst>
          </p:cNvPr>
          <p:cNvSpPr txBox="1"/>
          <p:nvPr/>
        </p:nvSpPr>
        <p:spPr>
          <a:xfrm rot="5400000">
            <a:off x="11118625" y="3744171"/>
            <a:ext cx="9641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SERVICE</a:t>
            </a:r>
          </a:p>
        </p:txBody>
      </p:sp>
      <p:sp>
        <p:nvSpPr>
          <p:cNvPr id="93" name="TextBox 92">
            <a:extLst>
              <a:ext uri="{FF2B5EF4-FFF2-40B4-BE49-F238E27FC236}">
                <a16:creationId xmlns:a16="http://schemas.microsoft.com/office/drawing/2014/main" id="{FF645F04-D650-046B-33B2-DC890AE54EFB}"/>
              </a:ext>
            </a:extLst>
          </p:cNvPr>
          <p:cNvSpPr txBox="1"/>
          <p:nvPr/>
        </p:nvSpPr>
        <p:spPr>
          <a:xfrm rot="16200000">
            <a:off x="152879" y="3737211"/>
            <a:ext cx="882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SAFETY</a:t>
            </a:r>
          </a:p>
        </p:txBody>
      </p:sp>
      <p:sp>
        <p:nvSpPr>
          <p:cNvPr id="96" name="TextBox 95">
            <a:extLst>
              <a:ext uri="{FF2B5EF4-FFF2-40B4-BE49-F238E27FC236}">
                <a16:creationId xmlns:a16="http://schemas.microsoft.com/office/drawing/2014/main" id="{C511252D-A535-5E9E-D686-7651A7BC067E}"/>
              </a:ext>
            </a:extLst>
          </p:cNvPr>
          <p:cNvSpPr txBox="1"/>
          <p:nvPr/>
        </p:nvSpPr>
        <p:spPr>
          <a:xfrm>
            <a:off x="2584311" y="2539252"/>
            <a:ext cx="98193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Ventilation</a:t>
            </a:r>
          </a:p>
        </p:txBody>
      </p:sp>
      <p:sp>
        <p:nvSpPr>
          <p:cNvPr id="99" name="Rounded Rectangle 98">
            <a:extLst>
              <a:ext uri="{FF2B5EF4-FFF2-40B4-BE49-F238E27FC236}">
                <a16:creationId xmlns:a16="http://schemas.microsoft.com/office/drawing/2014/main" id="{09D85EF9-78F0-36EE-0B66-C34F1B42F677}"/>
              </a:ext>
            </a:extLst>
          </p:cNvPr>
          <p:cNvSpPr/>
          <p:nvPr/>
        </p:nvSpPr>
        <p:spPr>
          <a:xfrm>
            <a:off x="3590673" y="2609722"/>
            <a:ext cx="168291" cy="159868"/>
          </a:xfrm>
          <a:prstGeom prst="round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8FA9BED0-1C87-1752-AE53-05C9C517C25A}"/>
              </a:ext>
            </a:extLst>
          </p:cNvPr>
          <p:cNvSpPr txBox="1"/>
          <p:nvPr/>
        </p:nvSpPr>
        <p:spPr>
          <a:xfrm>
            <a:off x="3758964" y="2535767"/>
            <a:ext cx="94032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Hydraulics</a:t>
            </a:r>
          </a:p>
        </p:txBody>
      </p:sp>
      <p:sp>
        <p:nvSpPr>
          <p:cNvPr id="104" name="Rounded Rectangle 103">
            <a:extLst>
              <a:ext uri="{FF2B5EF4-FFF2-40B4-BE49-F238E27FC236}">
                <a16:creationId xmlns:a16="http://schemas.microsoft.com/office/drawing/2014/main" id="{1B0E403A-E2BF-C0AA-0D45-962442886812}"/>
              </a:ext>
            </a:extLst>
          </p:cNvPr>
          <p:cNvSpPr/>
          <p:nvPr/>
        </p:nvSpPr>
        <p:spPr>
          <a:xfrm>
            <a:off x="2954985" y="2254722"/>
            <a:ext cx="168291" cy="159868"/>
          </a:xfrm>
          <a:prstGeom prst="round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TextBox 104">
            <a:extLst>
              <a:ext uri="{FF2B5EF4-FFF2-40B4-BE49-F238E27FC236}">
                <a16:creationId xmlns:a16="http://schemas.microsoft.com/office/drawing/2014/main" id="{821B47B5-C0AB-D46A-F295-8B36D9102BB8}"/>
              </a:ext>
            </a:extLst>
          </p:cNvPr>
          <p:cNvSpPr txBox="1"/>
          <p:nvPr/>
        </p:nvSpPr>
        <p:spPr>
          <a:xfrm>
            <a:off x="3123276" y="2180767"/>
            <a:ext cx="76168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Lighting</a:t>
            </a:r>
          </a:p>
        </p:txBody>
      </p:sp>
      <p:sp>
        <p:nvSpPr>
          <p:cNvPr id="108" name="Oval 107">
            <a:extLst>
              <a:ext uri="{FF2B5EF4-FFF2-40B4-BE49-F238E27FC236}">
                <a16:creationId xmlns:a16="http://schemas.microsoft.com/office/drawing/2014/main" id="{3EB10B76-0ECA-8128-7458-52EB74BEF1C0}"/>
              </a:ext>
            </a:extLst>
          </p:cNvPr>
          <p:cNvSpPr/>
          <p:nvPr/>
        </p:nvSpPr>
        <p:spPr>
          <a:xfrm rot="843343">
            <a:off x="2294837" y="2008204"/>
            <a:ext cx="2426008" cy="1610437"/>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5A92F314-E7DD-E0B5-FEA7-FA3C84FDFE8E}"/>
              </a:ext>
            </a:extLst>
          </p:cNvPr>
          <p:cNvSpPr txBox="1"/>
          <p:nvPr/>
        </p:nvSpPr>
        <p:spPr>
          <a:xfrm>
            <a:off x="3213720" y="3179404"/>
            <a:ext cx="94884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Life Safety</a:t>
            </a:r>
          </a:p>
        </p:txBody>
      </p:sp>
      <p:sp>
        <p:nvSpPr>
          <p:cNvPr id="110" name="Rounded Rectangle 109">
            <a:extLst>
              <a:ext uri="{FF2B5EF4-FFF2-40B4-BE49-F238E27FC236}">
                <a16:creationId xmlns:a16="http://schemas.microsoft.com/office/drawing/2014/main" id="{F09EAACD-DBF7-E96F-AD5F-8120ADCCD417}"/>
              </a:ext>
            </a:extLst>
          </p:cNvPr>
          <p:cNvSpPr/>
          <p:nvPr/>
        </p:nvSpPr>
        <p:spPr>
          <a:xfrm>
            <a:off x="3173588" y="4826540"/>
            <a:ext cx="168291" cy="159868"/>
          </a:xfrm>
          <a:prstGeom prst="round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TextBox 110">
            <a:extLst>
              <a:ext uri="{FF2B5EF4-FFF2-40B4-BE49-F238E27FC236}">
                <a16:creationId xmlns:a16="http://schemas.microsoft.com/office/drawing/2014/main" id="{13FC6EB2-8DEF-5ABD-D810-580559B2C891}"/>
              </a:ext>
            </a:extLst>
          </p:cNvPr>
          <p:cNvSpPr txBox="1"/>
          <p:nvPr/>
        </p:nvSpPr>
        <p:spPr>
          <a:xfrm>
            <a:off x="3341879" y="4752585"/>
            <a:ext cx="55508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CBTC</a:t>
            </a:r>
          </a:p>
        </p:txBody>
      </p:sp>
      <p:sp>
        <p:nvSpPr>
          <p:cNvPr id="116" name="Rounded Rectangle 115">
            <a:extLst>
              <a:ext uri="{FF2B5EF4-FFF2-40B4-BE49-F238E27FC236}">
                <a16:creationId xmlns:a16="http://schemas.microsoft.com/office/drawing/2014/main" id="{1CF60154-4004-211C-DCBD-2AD26379AB78}"/>
              </a:ext>
            </a:extLst>
          </p:cNvPr>
          <p:cNvSpPr/>
          <p:nvPr/>
        </p:nvSpPr>
        <p:spPr>
          <a:xfrm>
            <a:off x="3952159" y="4826540"/>
            <a:ext cx="168291" cy="159868"/>
          </a:xfrm>
          <a:prstGeom prst="round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 name="TextBox 116">
            <a:extLst>
              <a:ext uri="{FF2B5EF4-FFF2-40B4-BE49-F238E27FC236}">
                <a16:creationId xmlns:a16="http://schemas.microsoft.com/office/drawing/2014/main" id="{FE41B020-8E33-C49E-4CE2-2EEA6BB7DDAF}"/>
              </a:ext>
            </a:extLst>
          </p:cNvPr>
          <p:cNvSpPr txBox="1"/>
          <p:nvPr/>
        </p:nvSpPr>
        <p:spPr>
          <a:xfrm>
            <a:off x="4120450" y="4752585"/>
            <a:ext cx="45756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PTC</a:t>
            </a:r>
          </a:p>
        </p:txBody>
      </p:sp>
      <p:sp>
        <p:nvSpPr>
          <p:cNvPr id="120" name="TextBox 119">
            <a:extLst>
              <a:ext uri="{FF2B5EF4-FFF2-40B4-BE49-F238E27FC236}">
                <a16:creationId xmlns:a16="http://schemas.microsoft.com/office/drawing/2014/main" id="{EED4D054-4020-B6C0-6782-28EECEBBD59C}"/>
              </a:ext>
            </a:extLst>
          </p:cNvPr>
          <p:cNvSpPr txBox="1"/>
          <p:nvPr/>
        </p:nvSpPr>
        <p:spPr>
          <a:xfrm>
            <a:off x="3225520" y="4420457"/>
            <a:ext cx="11438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Train Control</a:t>
            </a:r>
          </a:p>
        </p:txBody>
      </p:sp>
      <p:sp>
        <p:nvSpPr>
          <p:cNvPr id="121" name="Oval 120">
            <a:extLst>
              <a:ext uri="{FF2B5EF4-FFF2-40B4-BE49-F238E27FC236}">
                <a16:creationId xmlns:a16="http://schemas.microsoft.com/office/drawing/2014/main" id="{439D9042-3608-116F-4CBC-62D8DEEB99FB}"/>
              </a:ext>
            </a:extLst>
          </p:cNvPr>
          <p:cNvSpPr/>
          <p:nvPr/>
        </p:nvSpPr>
        <p:spPr>
          <a:xfrm>
            <a:off x="2832877" y="4275405"/>
            <a:ext cx="1929123" cy="1454872"/>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Rounded Rectangle 121">
            <a:extLst>
              <a:ext uri="{FF2B5EF4-FFF2-40B4-BE49-F238E27FC236}">
                <a16:creationId xmlns:a16="http://schemas.microsoft.com/office/drawing/2014/main" id="{6FE9E585-3E70-286D-D728-6A1DA49A0A0A}"/>
              </a:ext>
            </a:extLst>
          </p:cNvPr>
          <p:cNvSpPr/>
          <p:nvPr/>
        </p:nvSpPr>
        <p:spPr>
          <a:xfrm>
            <a:off x="8660586" y="5411622"/>
            <a:ext cx="168291" cy="159868"/>
          </a:xfrm>
          <a:prstGeom prst="round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 name="TextBox 122">
            <a:extLst>
              <a:ext uri="{FF2B5EF4-FFF2-40B4-BE49-F238E27FC236}">
                <a16:creationId xmlns:a16="http://schemas.microsoft.com/office/drawing/2014/main" id="{3028D657-739A-41F4-8CC0-C69212436162}"/>
              </a:ext>
            </a:extLst>
          </p:cNvPr>
          <p:cNvSpPr txBox="1"/>
          <p:nvPr/>
        </p:nvSpPr>
        <p:spPr>
          <a:xfrm>
            <a:off x="8828877" y="5337667"/>
            <a:ext cx="77418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Traction</a:t>
            </a:r>
          </a:p>
        </p:txBody>
      </p:sp>
      <p:sp>
        <p:nvSpPr>
          <p:cNvPr id="124" name="Rounded Rectangle 123">
            <a:extLst>
              <a:ext uri="{FF2B5EF4-FFF2-40B4-BE49-F238E27FC236}">
                <a16:creationId xmlns:a16="http://schemas.microsoft.com/office/drawing/2014/main" id="{4B29F158-8EF4-6B4D-22DD-29709A725A25}"/>
              </a:ext>
            </a:extLst>
          </p:cNvPr>
          <p:cNvSpPr/>
          <p:nvPr/>
        </p:nvSpPr>
        <p:spPr>
          <a:xfrm>
            <a:off x="9266128" y="5078418"/>
            <a:ext cx="168291" cy="159868"/>
          </a:xfrm>
          <a:prstGeom prst="round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894A1ABD-16DD-01BD-8EBD-9F8045BD01E8}"/>
              </a:ext>
            </a:extLst>
          </p:cNvPr>
          <p:cNvSpPr txBox="1"/>
          <p:nvPr/>
        </p:nvSpPr>
        <p:spPr>
          <a:xfrm>
            <a:off x="9434419" y="5004463"/>
            <a:ext cx="8114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Facilities</a:t>
            </a:r>
          </a:p>
        </p:txBody>
      </p:sp>
      <p:sp>
        <p:nvSpPr>
          <p:cNvPr id="126" name="TextBox 125">
            <a:extLst>
              <a:ext uri="{FF2B5EF4-FFF2-40B4-BE49-F238E27FC236}">
                <a16:creationId xmlns:a16="http://schemas.microsoft.com/office/drawing/2014/main" id="{9AC1EA73-BD5A-803E-1DB3-385ADAAB504F}"/>
              </a:ext>
            </a:extLst>
          </p:cNvPr>
          <p:cNvSpPr txBox="1"/>
          <p:nvPr/>
        </p:nvSpPr>
        <p:spPr>
          <a:xfrm>
            <a:off x="8472478" y="4992912"/>
            <a:ext cx="6593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Power</a:t>
            </a:r>
          </a:p>
        </p:txBody>
      </p:sp>
      <p:sp>
        <p:nvSpPr>
          <p:cNvPr id="127" name="Oval 126">
            <a:extLst>
              <a:ext uri="{FF2B5EF4-FFF2-40B4-BE49-F238E27FC236}">
                <a16:creationId xmlns:a16="http://schemas.microsoft.com/office/drawing/2014/main" id="{5049579F-5E8F-09C0-8864-C824D850BE44}"/>
              </a:ext>
            </a:extLst>
          </p:cNvPr>
          <p:cNvSpPr/>
          <p:nvPr/>
        </p:nvSpPr>
        <p:spPr>
          <a:xfrm rot="21410439">
            <a:off x="8171202" y="4770873"/>
            <a:ext cx="2167214" cy="976112"/>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8" name="Rounded Rectangle 127">
            <a:extLst>
              <a:ext uri="{FF2B5EF4-FFF2-40B4-BE49-F238E27FC236}">
                <a16:creationId xmlns:a16="http://schemas.microsoft.com/office/drawing/2014/main" id="{A2D30A34-2933-9AD8-A516-D75981E06014}"/>
              </a:ext>
            </a:extLst>
          </p:cNvPr>
          <p:cNvSpPr/>
          <p:nvPr/>
        </p:nvSpPr>
        <p:spPr>
          <a:xfrm>
            <a:off x="3187752" y="5232837"/>
            <a:ext cx="168291" cy="159868"/>
          </a:xfrm>
          <a:prstGeom prst="round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 name="TextBox 128">
            <a:extLst>
              <a:ext uri="{FF2B5EF4-FFF2-40B4-BE49-F238E27FC236}">
                <a16:creationId xmlns:a16="http://schemas.microsoft.com/office/drawing/2014/main" id="{96FB4DB2-F385-D266-F6CD-3866E4236E0F}"/>
              </a:ext>
            </a:extLst>
          </p:cNvPr>
          <p:cNvSpPr txBox="1"/>
          <p:nvPr/>
        </p:nvSpPr>
        <p:spPr>
          <a:xfrm>
            <a:off x="3356043" y="5158882"/>
            <a:ext cx="4438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ATS</a:t>
            </a:r>
          </a:p>
        </p:txBody>
      </p:sp>
      <p:sp>
        <p:nvSpPr>
          <p:cNvPr id="130" name="Rounded Rectangle 129">
            <a:extLst>
              <a:ext uri="{FF2B5EF4-FFF2-40B4-BE49-F238E27FC236}">
                <a16:creationId xmlns:a16="http://schemas.microsoft.com/office/drawing/2014/main" id="{9B9D68F9-C41A-7982-8900-38CA56C4D6ED}"/>
              </a:ext>
            </a:extLst>
          </p:cNvPr>
          <p:cNvSpPr/>
          <p:nvPr/>
        </p:nvSpPr>
        <p:spPr>
          <a:xfrm>
            <a:off x="3966323" y="5232837"/>
            <a:ext cx="168291" cy="159868"/>
          </a:xfrm>
          <a:prstGeom prst="round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TextBox 130">
            <a:extLst>
              <a:ext uri="{FF2B5EF4-FFF2-40B4-BE49-F238E27FC236}">
                <a16:creationId xmlns:a16="http://schemas.microsoft.com/office/drawing/2014/main" id="{947614C7-752B-C738-41DF-74AA7B5355E0}"/>
              </a:ext>
            </a:extLst>
          </p:cNvPr>
          <p:cNvSpPr txBox="1"/>
          <p:nvPr/>
        </p:nvSpPr>
        <p:spPr>
          <a:xfrm>
            <a:off x="4134614" y="5158882"/>
            <a:ext cx="45595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ATP</a:t>
            </a:r>
          </a:p>
        </p:txBody>
      </p:sp>
      <p:sp>
        <p:nvSpPr>
          <p:cNvPr id="132" name="Rounded Rectangle 131">
            <a:extLst>
              <a:ext uri="{FF2B5EF4-FFF2-40B4-BE49-F238E27FC236}">
                <a16:creationId xmlns:a16="http://schemas.microsoft.com/office/drawing/2014/main" id="{3D9EAA87-E44C-155C-6C04-A97076F21BFC}"/>
              </a:ext>
            </a:extLst>
          </p:cNvPr>
          <p:cNvSpPr/>
          <p:nvPr/>
        </p:nvSpPr>
        <p:spPr>
          <a:xfrm>
            <a:off x="2149905" y="4332866"/>
            <a:ext cx="168291" cy="159868"/>
          </a:xfrm>
          <a:prstGeom prst="round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TextBox 132">
            <a:extLst>
              <a:ext uri="{FF2B5EF4-FFF2-40B4-BE49-F238E27FC236}">
                <a16:creationId xmlns:a16="http://schemas.microsoft.com/office/drawing/2014/main" id="{196C50E8-4C9C-1E9D-B0D5-83FC7BA7EBC7}"/>
              </a:ext>
            </a:extLst>
          </p:cNvPr>
          <p:cNvSpPr txBox="1"/>
          <p:nvPr/>
        </p:nvSpPr>
        <p:spPr>
          <a:xfrm>
            <a:off x="2318196" y="4258911"/>
            <a:ext cx="60099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TCMS</a:t>
            </a:r>
          </a:p>
        </p:txBody>
      </p:sp>
      <p:sp>
        <p:nvSpPr>
          <p:cNvPr id="134" name="Rounded Rectangle 133">
            <a:extLst>
              <a:ext uri="{FF2B5EF4-FFF2-40B4-BE49-F238E27FC236}">
                <a16:creationId xmlns:a16="http://schemas.microsoft.com/office/drawing/2014/main" id="{4FFB79F8-7E20-9F7A-90DD-E50E265B8F6F}"/>
              </a:ext>
            </a:extLst>
          </p:cNvPr>
          <p:cNvSpPr/>
          <p:nvPr/>
        </p:nvSpPr>
        <p:spPr>
          <a:xfrm>
            <a:off x="1701021" y="3907085"/>
            <a:ext cx="168291" cy="159868"/>
          </a:xfrm>
          <a:prstGeom prst="round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TextBox 134">
            <a:extLst>
              <a:ext uri="{FF2B5EF4-FFF2-40B4-BE49-F238E27FC236}">
                <a16:creationId xmlns:a16="http://schemas.microsoft.com/office/drawing/2014/main" id="{75B72443-AAF3-5B34-A313-61D0DE5DF41D}"/>
              </a:ext>
            </a:extLst>
          </p:cNvPr>
          <p:cNvSpPr txBox="1"/>
          <p:nvPr/>
        </p:nvSpPr>
        <p:spPr>
          <a:xfrm>
            <a:off x="1869312" y="3833130"/>
            <a:ext cx="83708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Signaling</a:t>
            </a:r>
          </a:p>
        </p:txBody>
      </p:sp>
      <p:sp>
        <p:nvSpPr>
          <p:cNvPr id="136" name="Rounded Rectangle 135">
            <a:extLst>
              <a:ext uri="{FF2B5EF4-FFF2-40B4-BE49-F238E27FC236}">
                <a16:creationId xmlns:a16="http://schemas.microsoft.com/office/drawing/2014/main" id="{8D5D13B9-9272-1575-9419-A5BE40FF1133}"/>
              </a:ext>
            </a:extLst>
          </p:cNvPr>
          <p:cNvSpPr/>
          <p:nvPr/>
        </p:nvSpPr>
        <p:spPr>
          <a:xfrm>
            <a:off x="1436394" y="3412694"/>
            <a:ext cx="168291" cy="159868"/>
          </a:xfrm>
          <a:prstGeom prst="round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B03AE76A-5C94-092A-2A1D-EF4F222CEC4A}"/>
              </a:ext>
            </a:extLst>
          </p:cNvPr>
          <p:cNvSpPr txBox="1"/>
          <p:nvPr/>
        </p:nvSpPr>
        <p:spPr>
          <a:xfrm>
            <a:off x="1597995" y="3359669"/>
            <a:ext cx="10483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Interlocking</a:t>
            </a:r>
          </a:p>
        </p:txBody>
      </p:sp>
      <p:sp>
        <p:nvSpPr>
          <p:cNvPr id="138" name="Rounded Rectangle 137">
            <a:extLst>
              <a:ext uri="{FF2B5EF4-FFF2-40B4-BE49-F238E27FC236}">
                <a16:creationId xmlns:a16="http://schemas.microsoft.com/office/drawing/2014/main" id="{B4658F3C-69CB-A57D-2649-BB333FDEDE82}"/>
              </a:ext>
            </a:extLst>
          </p:cNvPr>
          <p:cNvSpPr/>
          <p:nvPr/>
        </p:nvSpPr>
        <p:spPr>
          <a:xfrm>
            <a:off x="9997163" y="3553803"/>
            <a:ext cx="168291" cy="159868"/>
          </a:xfrm>
          <a:prstGeom prst="round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TextBox 138">
            <a:extLst>
              <a:ext uri="{FF2B5EF4-FFF2-40B4-BE49-F238E27FC236}">
                <a16:creationId xmlns:a16="http://schemas.microsoft.com/office/drawing/2014/main" id="{EEC68AC3-BD8D-FC05-436A-8445AC605CC5}"/>
              </a:ext>
            </a:extLst>
          </p:cNvPr>
          <p:cNvSpPr txBox="1"/>
          <p:nvPr/>
        </p:nvSpPr>
        <p:spPr>
          <a:xfrm>
            <a:off x="10165454" y="3479848"/>
            <a:ext cx="124085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Video Displays</a:t>
            </a:r>
          </a:p>
        </p:txBody>
      </p:sp>
      <p:sp>
        <p:nvSpPr>
          <p:cNvPr id="140" name="Oval 139">
            <a:extLst>
              <a:ext uri="{FF2B5EF4-FFF2-40B4-BE49-F238E27FC236}">
                <a16:creationId xmlns:a16="http://schemas.microsoft.com/office/drawing/2014/main" id="{EBD6D315-FFFA-D9CD-FCE6-2D960FDC1BE2}"/>
              </a:ext>
            </a:extLst>
          </p:cNvPr>
          <p:cNvSpPr/>
          <p:nvPr/>
        </p:nvSpPr>
        <p:spPr>
          <a:xfrm>
            <a:off x="8767325" y="3220770"/>
            <a:ext cx="2683349" cy="145794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Rounded Rectangle 140">
            <a:extLst>
              <a:ext uri="{FF2B5EF4-FFF2-40B4-BE49-F238E27FC236}">
                <a16:creationId xmlns:a16="http://schemas.microsoft.com/office/drawing/2014/main" id="{5E5DF944-D215-3468-4D33-7293CAEB0D9B}"/>
              </a:ext>
            </a:extLst>
          </p:cNvPr>
          <p:cNvSpPr/>
          <p:nvPr/>
        </p:nvSpPr>
        <p:spPr>
          <a:xfrm>
            <a:off x="9993709" y="3907001"/>
            <a:ext cx="168291" cy="159868"/>
          </a:xfrm>
          <a:prstGeom prst="round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TextBox 141">
            <a:extLst>
              <a:ext uri="{FF2B5EF4-FFF2-40B4-BE49-F238E27FC236}">
                <a16:creationId xmlns:a16="http://schemas.microsoft.com/office/drawing/2014/main" id="{68F4914F-A5B4-A205-428D-1399785FAFD7}"/>
              </a:ext>
            </a:extLst>
          </p:cNvPr>
          <p:cNvSpPr txBox="1"/>
          <p:nvPr/>
        </p:nvSpPr>
        <p:spPr>
          <a:xfrm>
            <a:off x="10162000" y="3833046"/>
            <a:ext cx="7373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PA / PIS</a:t>
            </a:r>
          </a:p>
        </p:txBody>
      </p:sp>
      <p:sp>
        <p:nvSpPr>
          <p:cNvPr id="143" name="Rounded Rectangle 142">
            <a:extLst>
              <a:ext uri="{FF2B5EF4-FFF2-40B4-BE49-F238E27FC236}">
                <a16:creationId xmlns:a16="http://schemas.microsoft.com/office/drawing/2014/main" id="{24E40BC6-F1F1-E0AC-56D6-3A3B73E39FA8}"/>
              </a:ext>
            </a:extLst>
          </p:cNvPr>
          <p:cNvSpPr/>
          <p:nvPr/>
        </p:nvSpPr>
        <p:spPr>
          <a:xfrm>
            <a:off x="9993709" y="4275531"/>
            <a:ext cx="168291" cy="159868"/>
          </a:xfrm>
          <a:prstGeom prst="round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TextBox 143">
            <a:extLst>
              <a:ext uri="{FF2B5EF4-FFF2-40B4-BE49-F238E27FC236}">
                <a16:creationId xmlns:a16="http://schemas.microsoft.com/office/drawing/2014/main" id="{4DDC0705-6CB7-D173-0AAF-2C7648465D4F}"/>
              </a:ext>
            </a:extLst>
          </p:cNvPr>
          <p:cNvSpPr txBox="1"/>
          <p:nvPr/>
        </p:nvSpPr>
        <p:spPr>
          <a:xfrm>
            <a:off x="10162000" y="4201576"/>
            <a:ext cx="9172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Schedules</a:t>
            </a:r>
          </a:p>
        </p:txBody>
      </p:sp>
      <p:sp>
        <p:nvSpPr>
          <p:cNvPr id="145" name="TextBox 144">
            <a:extLst>
              <a:ext uri="{FF2B5EF4-FFF2-40B4-BE49-F238E27FC236}">
                <a16:creationId xmlns:a16="http://schemas.microsoft.com/office/drawing/2014/main" id="{88848D3A-1A33-6931-66CD-B9D559F4A402}"/>
              </a:ext>
            </a:extLst>
          </p:cNvPr>
          <p:cNvSpPr txBox="1"/>
          <p:nvPr/>
        </p:nvSpPr>
        <p:spPr>
          <a:xfrm>
            <a:off x="8782462" y="3579122"/>
            <a:ext cx="1113895" cy="73866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Customer </a:t>
            </a:r>
            <a:b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Information </a:t>
            </a:r>
            <a:b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Systems</a:t>
            </a:r>
          </a:p>
        </p:txBody>
      </p:sp>
      <p:sp>
        <p:nvSpPr>
          <p:cNvPr id="148" name="Rounded Rectangle 147">
            <a:extLst>
              <a:ext uri="{FF2B5EF4-FFF2-40B4-BE49-F238E27FC236}">
                <a16:creationId xmlns:a16="http://schemas.microsoft.com/office/drawing/2014/main" id="{45B4D8F0-C030-23C9-06F8-20E36EBB6A5E}"/>
              </a:ext>
            </a:extLst>
          </p:cNvPr>
          <p:cNvSpPr/>
          <p:nvPr/>
        </p:nvSpPr>
        <p:spPr>
          <a:xfrm>
            <a:off x="8225549" y="2342283"/>
            <a:ext cx="168291" cy="155448"/>
          </a:xfrm>
          <a:prstGeom prst="round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C77EAB05-2DC5-DBA0-B687-0627E7E0BEC9}"/>
              </a:ext>
            </a:extLst>
          </p:cNvPr>
          <p:cNvSpPr txBox="1"/>
          <p:nvPr/>
        </p:nvSpPr>
        <p:spPr>
          <a:xfrm>
            <a:off x="8393840" y="2268328"/>
            <a:ext cx="121860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Fare Payment </a:t>
            </a:r>
          </a:p>
        </p:txBody>
      </p:sp>
      <p:sp>
        <p:nvSpPr>
          <p:cNvPr id="150" name="Oval 149">
            <a:extLst>
              <a:ext uri="{FF2B5EF4-FFF2-40B4-BE49-F238E27FC236}">
                <a16:creationId xmlns:a16="http://schemas.microsoft.com/office/drawing/2014/main" id="{68900612-D854-9D70-2CF0-44C872C4ADBB}"/>
              </a:ext>
            </a:extLst>
          </p:cNvPr>
          <p:cNvSpPr/>
          <p:nvPr/>
        </p:nvSpPr>
        <p:spPr>
          <a:xfrm>
            <a:off x="7131304" y="2020012"/>
            <a:ext cx="2550811" cy="145794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Rounded Rectangle 150">
            <a:extLst>
              <a:ext uri="{FF2B5EF4-FFF2-40B4-BE49-F238E27FC236}">
                <a16:creationId xmlns:a16="http://schemas.microsoft.com/office/drawing/2014/main" id="{6841D69F-1A6A-DA2D-4804-3C56110068DE}"/>
              </a:ext>
            </a:extLst>
          </p:cNvPr>
          <p:cNvSpPr/>
          <p:nvPr/>
        </p:nvSpPr>
        <p:spPr>
          <a:xfrm>
            <a:off x="8562235" y="2705954"/>
            <a:ext cx="168291" cy="159868"/>
          </a:xfrm>
          <a:prstGeom prst="round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C2F05766-62C4-C425-1625-A89C5E464635}"/>
              </a:ext>
            </a:extLst>
          </p:cNvPr>
          <p:cNvSpPr txBox="1"/>
          <p:nvPr/>
        </p:nvSpPr>
        <p:spPr>
          <a:xfrm>
            <a:off x="8730526" y="2631999"/>
            <a:ext cx="90114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Fare Apps</a:t>
            </a:r>
          </a:p>
        </p:txBody>
      </p:sp>
      <p:sp>
        <p:nvSpPr>
          <p:cNvPr id="153" name="Rounded Rectangle 152">
            <a:extLst>
              <a:ext uri="{FF2B5EF4-FFF2-40B4-BE49-F238E27FC236}">
                <a16:creationId xmlns:a16="http://schemas.microsoft.com/office/drawing/2014/main" id="{108EB55F-4BD9-CB26-6D03-9AB745DA1EC3}"/>
              </a:ext>
            </a:extLst>
          </p:cNvPr>
          <p:cNvSpPr/>
          <p:nvPr/>
        </p:nvSpPr>
        <p:spPr>
          <a:xfrm>
            <a:off x="7670606" y="3074288"/>
            <a:ext cx="168291" cy="159868"/>
          </a:xfrm>
          <a:prstGeom prst="round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FFE34B08-2068-8E14-17D4-B94E0B1381C0}"/>
              </a:ext>
            </a:extLst>
          </p:cNvPr>
          <p:cNvSpPr txBox="1"/>
          <p:nvPr/>
        </p:nvSpPr>
        <p:spPr>
          <a:xfrm>
            <a:off x="7838897" y="3000333"/>
            <a:ext cx="121860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Fare Payment </a:t>
            </a:r>
          </a:p>
        </p:txBody>
      </p:sp>
      <p:sp>
        <p:nvSpPr>
          <p:cNvPr id="155" name="TextBox 154">
            <a:extLst>
              <a:ext uri="{FF2B5EF4-FFF2-40B4-BE49-F238E27FC236}">
                <a16:creationId xmlns:a16="http://schemas.microsoft.com/office/drawing/2014/main" id="{93CB8E18-DE77-BF5F-A07E-C85D6986030B}"/>
              </a:ext>
            </a:extLst>
          </p:cNvPr>
          <p:cNvSpPr txBox="1"/>
          <p:nvPr/>
        </p:nvSpPr>
        <p:spPr>
          <a:xfrm>
            <a:off x="7350636" y="2355516"/>
            <a:ext cx="827085"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Revenue</a:t>
            </a:r>
            <a:b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System</a:t>
            </a:r>
          </a:p>
        </p:txBody>
      </p:sp>
      <p:sp>
        <p:nvSpPr>
          <p:cNvPr id="157" name="TextBox 156">
            <a:extLst>
              <a:ext uri="{FF2B5EF4-FFF2-40B4-BE49-F238E27FC236}">
                <a16:creationId xmlns:a16="http://schemas.microsoft.com/office/drawing/2014/main" id="{17EAC175-CF23-575F-256B-2E98BF5A3A7E}"/>
              </a:ext>
            </a:extLst>
          </p:cNvPr>
          <p:cNvSpPr txBox="1"/>
          <p:nvPr/>
        </p:nvSpPr>
        <p:spPr>
          <a:xfrm>
            <a:off x="7695016" y="3598732"/>
            <a:ext cx="73129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Comms</a:t>
            </a:r>
          </a:p>
        </p:txBody>
      </p:sp>
      <p:sp>
        <p:nvSpPr>
          <p:cNvPr id="158" name="Rounded Rectangle 157">
            <a:extLst>
              <a:ext uri="{FF2B5EF4-FFF2-40B4-BE49-F238E27FC236}">
                <a16:creationId xmlns:a16="http://schemas.microsoft.com/office/drawing/2014/main" id="{3D146752-CE96-C20B-A9B2-792D196E5B5E}"/>
              </a:ext>
            </a:extLst>
          </p:cNvPr>
          <p:cNvSpPr/>
          <p:nvPr/>
        </p:nvSpPr>
        <p:spPr>
          <a:xfrm>
            <a:off x="9746582" y="2886090"/>
            <a:ext cx="168291" cy="159868"/>
          </a:xfrm>
          <a:prstGeom prst="round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DA128993-7737-FB39-F10A-DF5C1EB1D971}"/>
              </a:ext>
            </a:extLst>
          </p:cNvPr>
          <p:cNvSpPr txBox="1"/>
          <p:nvPr/>
        </p:nvSpPr>
        <p:spPr>
          <a:xfrm>
            <a:off x="9914873" y="2812135"/>
            <a:ext cx="14658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Wireless Provider</a:t>
            </a:r>
          </a:p>
        </p:txBody>
      </p:sp>
      <p:sp>
        <p:nvSpPr>
          <p:cNvPr id="160" name="Rounded Rectangle 159">
            <a:extLst>
              <a:ext uri="{FF2B5EF4-FFF2-40B4-BE49-F238E27FC236}">
                <a16:creationId xmlns:a16="http://schemas.microsoft.com/office/drawing/2014/main" id="{7DA2AAE0-D3DE-F52A-6B99-DC5AD35EBE5A}"/>
              </a:ext>
            </a:extLst>
          </p:cNvPr>
          <p:cNvSpPr/>
          <p:nvPr/>
        </p:nvSpPr>
        <p:spPr>
          <a:xfrm>
            <a:off x="6929926" y="5162674"/>
            <a:ext cx="168291" cy="159868"/>
          </a:xfrm>
          <a:prstGeom prst="round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TextBox 160">
            <a:extLst>
              <a:ext uri="{FF2B5EF4-FFF2-40B4-BE49-F238E27FC236}">
                <a16:creationId xmlns:a16="http://schemas.microsoft.com/office/drawing/2014/main" id="{2E918DB4-F767-160D-D0D5-C60B59B3949F}"/>
              </a:ext>
            </a:extLst>
          </p:cNvPr>
          <p:cNvSpPr txBox="1"/>
          <p:nvPr/>
        </p:nvSpPr>
        <p:spPr>
          <a:xfrm>
            <a:off x="7098217" y="5088719"/>
            <a:ext cx="116487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CCTV, Access </a:t>
            </a:r>
          </a:p>
        </p:txBody>
      </p:sp>
      <p:sp>
        <p:nvSpPr>
          <p:cNvPr id="163" name="Rounded Rectangle 162">
            <a:extLst>
              <a:ext uri="{FF2B5EF4-FFF2-40B4-BE49-F238E27FC236}">
                <a16:creationId xmlns:a16="http://schemas.microsoft.com/office/drawing/2014/main" id="{235E6A76-9588-9CF5-F5D3-0429345DDF70}"/>
              </a:ext>
            </a:extLst>
          </p:cNvPr>
          <p:cNvSpPr/>
          <p:nvPr/>
        </p:nvSpPr>
        <p:spPr>
          <a:xfrm>
            <a:off x="7280840" y="4735555"/>
            <a:ext cx="168291" cy="159868"/>
          </a:xfrm>
          <a:prstGeom prst="round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4" name="TextBox 163">
            <a:extLst>
              <a:ext uri="{FF2B5EF4-FFF2-40B4-BE49-F238E27FC236}">
                <a16:creationId xmlns:a16="http://schemas.microsoft.com/office/drawing/2014/main" id="{25B29100-BCA8-AB4B-6F0B-B34FB1169455}"/>
              </a:ext>
            </a:extLst>
          </p:cNvPr>
          <p:cNvSpPr txBox="1"/>
          <p:nvPr/>
        </p:nvSpPr>
        <p:spPr>
          <a:xfrm>
            <a:off x="7449131" y="4661600"/>
            <a:ext cx="8533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Websites</a:t>
            </a:r>
          </a:p>
        </p:txBody>
      </p:sp>
      <p:sp>
        <p:nvSpPr>
          <p:cNvPr id="165" name="Rounded Rectangle 164">
            <a:extLst>
              <a:ext uri="{FF2B5EF4-FFF2-40B4-BE49-F238E27FC236}">
                <a16:creationId xmlns:a16="http://schemas.microsoft.com/office/drawing/2014/main" id="{1218EADE-A436-E9E5-1CD2-B5852AE08992}"/>
              </a:ext>
            </a:extLst>
          </p:cNvPr>
          <p:cNvSpPr/>
          <p:nvPr/>
        </p:nvSpPr>
        <p:spPr>
          <a:xfrm>
            <a:off x="7489062" y="4272397"/>
            <a:ext cx="168291" cy="159868"/>
          </a:xfrm>
          <a:prstGeom prst="round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6" name="TextBox 165">
            <a:extLst>
              <a:ext uri="{FF2B5EF4-FFF2-40B4-BE49-F238E27FC236}">
                <a16:creationId xmlns:a16="http://schemas.microsoft.com/office/drawing/2014/main" id="{4406455D-53CE-A46C-ABDF-2229D2A4F4ED}"/>
              </a:ext>
            </a:extLst>
          </p:cNvPr>
          <p:cNvSpPr txBox="1"/>
          <p:nvPr/>
        </p:nvSpPr>
        <p:spPr>
          <a:xfrm>
            <a:off x="7657353" y="4198442"/>
            <a:ext cx="132709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Water Drainage</a:t>
            </a:r>
          </a:p>
        </p:txBody>
      </p:sp>
      <p:sp>
        <p:nvSpPr>
          <p:cNvPr id="171" name="TextBox 170">
            <a:extLst>
              <a:ext uri="{FF2B5EF4-FFF2-40B4-BE49-F238E27FC236}">
                <a16:creationId xmlns:a16="http://schemas.microsoft.com/office/drawing/2014/main" id="{426B54F0-57D4-C972-3669-916907191BDE}"/>
              </a:ext>
            </a:extLst>
          </p:cNvPr>
          <p:cNvSpPr txBox="1"/>
          <p:nvPr/>
        </p:nvSpPr>
        <p:spPr>
          <a:xfrm>
            <a:off x="5668483" y="2962215"/>
            <a:ext cx="94884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Life Safety</a:t>
            </a:r>
          </a:p>
        </p:txBody>
      </p:sp>
      <p:sp>
        <p:nvSpPr>
          <p:cNvPr id="172" name="TextBox 171">
            <a:extLst>
              <a:ext uri="{FF2B5EF4-FFF2-40B4-BE49-F238E27FC236}">
                <a16:creationId xmlns:a16="http://schemas.microsoft.com/office/drawing/2014/main" id="{4B0C4629-E84E-01A7-167E-FE6A679FC3A5}"/>
              </a:ext>
            </a:extLst>
          </p:cNvPr>
          <p:cNvSpPr txBox="1"/>
          <p:nvPr/>
        </p:nvSpPr>
        <p:spPr>
          <a:xfrm>
            <a:off x="5614797" y="3401793"/>
            <a:ext cx="11438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Train Control</a:t>
            </a:r>
          </a:p>
        </p:txBody>
      </p:sp>
      <p:sp>
        <p:nvSpPr>
          <p:cNvPr id="173" name="TextBox 172">
            <a:extLst>
              <a:ext uri="{FF2B5EF4-FFF2-40B4-BE49-F238E27FC236}">
                <a16:creationId xmlns:a16="http://schemas.microsoft.com/office/drawing/2014/main" id="{FD5C3EA7-7333-88EF-336B-98E95A756D0A}"/>
              </a:ext>
            </a:extLst>
          </p:cNvPr>
          <p:cNvSpPr txBox="1"/>
          <p:nvPr/>
        </p:nvSpPr>
        <p:spPr>
          <a:xfrm>
            <a:off x="5840272" y="3890665"/>
            <a:ext cx="6593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Power</a:t>
            </a:r>
          </a:p>
        </p:txBody>
      </p:sp>
      <p:sp>
        <p:nvSpPr>
          <p:cNvPr id="174" name="TextBox 173">
            <a:extLst>
              <a:ext uri="{FF2B5EF4-FFF2-40B4-BE49-F238E27FC236}">
                <a16:creationId xmlns:a16="http://schemas.microsoft.com/office/drawing/2014/main" id="{B567D737-643F-0235-941B-514FE249E3D0}"/>
              </a:ext>
            </a:extLst>
          </p:cNvPr>
          <p:cNvSpPr txBox="1"/>
          <p:nvPr/>
        </p:nvSpPr>
        <p:spPr>
          <a:xfrm>
            <a:off x="2961940" y="2832378"/>
            <a:ext cx="9644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Fire Safety</a:t>
            </a:r>
          </a:p>
        </p:txBody>
      </p:sp>
      <p:sp>
        <p:nvSpPr>
          <p:cNvPr id="175" name="Rounded Rectangle 174">
            <a:extLst>
              <a:ext uri="{FF2B5EF4-FFF2-40B4-BE49-F238E27FC236}">
                <a16:creationId xmlns:a16="http://schemas.microsoft.com/office/drawing/2014/main" id="{88FF37C1-B756-E4D6-F55F-2689FACD914A}"/>
              </a:ext>
            </a:extLst>
          </p:cNvPr>
          <p:cNvSpPr/>
          <p:nvPr/>
        </p:nvSpPr>
        <p:spPr>
          <a:xfrm>
            <a:off x="2831342" y="2909817"/>
            <a:ext cx="168291" cy="159868"/>
          </a:xfrm>
          <a:prstGeom prst="round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3139F075-7380-6F2E-C625-5B592164DFAF}"/>
              </a:ext>
            </a:extLst>
          </p:cNvPr>
          <p:cNvSpPr txBox="1"/>
          <p:nvPr/>
        </p:nvSpPr>
        <p:spPr>
          <a:xfrm>
            <a:off x="5859143" y="4295201"/>
            <a:ext cx="85472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Signaling</a:t>
            </a:r>
          </a:p>
        </p:txBody>
      </p:sp>
      <p:sp>
        <p:nvSpPr>
          <p:cNvPr id="177" name="Rounded Rectangle 176">
            <a:extLst>
              <a:ext uri="{FF2B5EF4-FFF2-40B4-BE49-F238E27FC236}">
                <a16:creationId xmlns:a16="http://schemas.microsoft.com/office/drawing/2014/main" id="{DB201159-90DC-5E60-08EC-7DF69E23291C}"/>
              </a:ext>
            </a:extLst>
          </p:cNvPr>
          <p:cNvSpPr/>
          <p:nvPr/>
        </p:nvSpPr>
        <p:spPr>
          <a:xfrm>
            <a:off x="7555587" y="3688735"/>
            <a:ext cx="168291" cy="159868"/>
          </a:xfrm>
          <a:prstGeom prst="round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ounded Rectangle 98">
            <a:extLst>
              <a:ext uri="{FF2B5EF4-FFF2-40B4-BE49-F238E27FC236}">
                <a16:creationId xmlns:a16="http://schemas.microsoft.com/office/drawing/2014/main" id="{9D52434B-2CE4-8196-DEA3-71D43F5ED0D8}"/>
              </a:ext>
            </a:extLst>
          </p:cNvPr>
          <p:cNvSpPr/>
          <p:nvPr/>
        </p:nvSpPr>
        <p:spPr>
          <a:xfrm>
            <a:off x="3927347" y="2927627"/>
            <a:ext cx="167315" cy="142058"/>
          </a:xfrm>
          <a:prstGeom prst="round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AB9BEC5-3985-200B-9350-5AC4284F07AD}"/>
              </a:ext>
            </a:extLst>
          </p:cNvPr>
          <p:cNvSpPr txBox="1"/>
          <p:nvPr/>
        </p:nvSpPr>
        <p:spPr>
          <a:xfrm>
            <a:off x="4145702" y="2867895"/>
            <a:ext cx="584292" cy="276999"/>
          </a:xfrm>
          <a:prstGeom prst="rect">
            <a:avLst/>
          </a:prstGeom>
          <a:noFill/>
        </p:spPr>
        <p:txBody>
          <a:bodyPr wrap="square" rtlCol="0">
            <a:spAutoFit/>
          </a:bodyPr>
          <a:lstStyle/>
          <a:p>
            <a:r>
              <a:rPr lang="en-US" sz="1200" dirty="0"/>
              <a:t>Radio</a:t>
            </a:r>
          </a:p>
        </p:txBody>
      </p:sp>
      <p:sp>
        <p:nvSpPr>
          <p:cNvPr id="5" name="Date Placeholder 4">
            <a:extLst>
              <a:ext uri="{FF2B5EF4-FFF2-40B4-BE49-F238E27FC236}">
                <a16:creationId xmlns:a16="http://schemas.microsoft.com/office/drawing/2014/main" id="{9870DA63-7975-CFD7-00FE-9DA11319FA1B}"/>
              </a:ext>
            </a:extLst>
          </p:cNvPr>
          <p:cNvSpPr>
            <a:spLocks noGrp="1"/>
          </p:cNvSpPr>
          <p:nvPr>
            <p:ph type="dt" sz="half" idx="10"/>
          </p:nvPr>
        </p:nvSpPr>
        <p:spPr/>
        <p:txBody>
          <a:bodyPr/>
          <a:lstStyle/>
          <a:p>
            <a:fld id="{CC843D2A-31B7-4801-B71B-CF19340F1822}" type="datetime1">
              <a:rPr lang="en-US" smtClean="0"/>
              <a:t>10/23/2024</a:t>
            </a:fld>
            <a:endParaRPr lang="en-US" dirty="0"/>
          </a:p>
        </p:txBody>
      </p:sp>
      <p:sp>
        <p:nvSpPr>
          <p:cNvPr id="6" name="Footer Placeholder 5">
            <a:extLst>
              <a:ext uri="{FF2B5EF4-FFF2-40B4-BE49-F238E27FC236}">
                <a16:creationId xmlns:a16="http://schemas.microsoft.com/office/drawing/2014/main" id="{BE402042-4B94-82F6-BE95-EB92894379E0}"/>
              </a:ext>
            </a:extLst>
          </p:cNvPr>
          <p:cNvSpPr>
            <a:spLocks noGrp="1"/>
          </p:cNvSpPr>
          <p:nvPr>
            <p:ph type="ftr" sz="quarter" idx="11"/>
          </p:nvPr>
        </p:nvSpPr>
        <p:spPr/>
        <p:txBody>
          <a:bodyPr/>
          <a:lstStyle/>
          <a:p>
            <a:r>
              <a:rPr lang="en-US"/>
              <a:t>Copyright</a:t>
            </a:r>
            <a:endParaRPr lang="en-US" dirty="0"/>
          </a:p>
        </p:txBody>
      </p:sp>
      <p:sp>
        <p:nvSpPr>
          <p:cNvPr id="7" name="Slide Number Placeholder 6">
            <a:extLst>
              <a:ext uri="{FF2B5EF4-FFF2-40B4-BE49-F238E27FC236}">
                <a16:creationId xmlns:a16="http://schemas.microsoft.com/office/drawing/2014/main" id="{F91F36EB-9D10-7810-08F8-7A90FB267194}"/>
              </a:ext>
            </a:extLst>
          </p:cNvPr>
          <p:cNvSpPr>
            <a:spLocks noGrp="1"/>
          </p:cNvSpPr>
          <p:nvPr>
            <p:ph type="sldNum" sz="quarter" idx="12"/>
          </p:nvPr>
        </p:nvSpPr>
        <p:spPr/>
        <p:txBody>
          <a:bodyPr/>
          <a:lstStyle/>
          <a:p>
            <a:fld id="{172529C3-59FC-47CD-AD20-E76A0A50D4F9}" type="slidenum">
              <a:rPr lang="en-US" smtClean="0"/>
              <a:t>2</a:t>
            </a:fld>
            <a:endParaRPr lang="en-US" dirty="0"/>
          </a:p>
        </p:txBody>
      </p:sp>
    </p:spTree>
    <p:extLst>
      <p:ext uri="{BB962C8B-B14F-4D97-AF65-F5344CB8AC3E}">
        <p14:creationId xmlns:p14="http://schemas.microsoft.com/office/powerpoint/2010/main" val="1765843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A7AD-DC6C-733E-EB34-A5CF25E4AB0C}"/>
              </a:ext>
            </a:extLst>
          </p:cNvPr>
          <p:cNvSpPr>
            <a:spLocks noGrp="1"/>
          </p:cNvSpPr>
          <p:nvPr>
            <p:ph type="title"/>
          </p:nvPr>
        </p:nvSpPr>
        <p:spPr/>
        <p:txBody>
          <a:bodyPr/>
          <a:lstStyle/>
          <a:p>
            <a:r>
              <a:rPr lang="en-US" dirty="0"/>
              <a:t>Case Study – Changing default passwords</a:t>
            </a:r>
          </a:p>
        </p:txBody>
      </p:sp>
      <p:sp>
        <p:nvSpPr>
          <p:cNvPr id="3" name="Content Placeholder 2">
            <a:extLst>
              <a:ext uri="{FF2B5EF4-FFF2-40B4-BE49-F238E27FC236}">
                <a16:creationId xmlns:a16="http://schemas.microsoft.com/office/drawing/2014/main" id="{6E8BC780-6E65-673E-1167-B75AE6B4FE6B}"/>
              </a:ext>
            </a:extLst>
          </p:cNvPr>
          <p:cNvSpPr>
            <a:spLocks noGrp="1"/>
          </p:cNvSpPr>
          <p:nvPr>
            <p:ph idx="1"/>
          </p:nvPr>
        </p:nvSpPr>
        <p:spPr>
          <a:xfrm>
            <a:off x="43972" y="1825625"/>
            <a:ext cx="12074984" cy="4989818"/>
          </a:xfrm>
        </p:spPr>
        <p:txBody>
          <a:bodyPr>
            <a:normAutofit fontScale="32500" lnSpcReduction="20000"/>
          </a:bodyPr>
          <a:lstStyle/>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CISO action: Send an e-mail to stakeholders to change your default passwords – please see CISA advisory</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CISO doubts: Did they change the passwords? Probably not, since CISO doesn’t get any questions</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CISO – Asks his pen testing team. Their findings are scary because they discover default passwords everywhere.</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	CISO: What happened to the password policy</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These systems were deployed 20 years ago. That explains it</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CISOs is concerned that they have default passwords. What to do</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He runs to the leadership team, telling them we have a problem that must be fixed. </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They say go work with the ops team. </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There is an emergency meeting with the ops team. </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They say they want these HMIs to be always on. They want a system that auto-logs in because they are not always there, and the system needs to continuously collect performance and maintenance data. </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They have power outages and are not always here.</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Here is a dilemma: the operations team has a good reason. They are more concerned about safety but don’t see cyber as a threat.</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There is no technical solution for this problem of safety over cyber issue.</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Eventually, the proposal is to create a localized segment not connected to the network and additional hardware for the insecure PLC for remote access.</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Hundreds of locations, the cost is high, budget is tight. </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Once the funding is available, hardware is procured, tested, and installed, 2 years have passed.</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This is just one class of assets, but we have many. </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What action would you take if you were faced with this over and over and over again?</a:t>
            </a:r>
          </a:p>
          <a:p>
            <a:pPr marL="0" marR="0">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Do nothing, or try to fix what you can but it’s going to be a long timeframe.</a:t>
            </a:r>
          </a:p>
          <a:p>
            <a:endParaRPr lang="en-US" dirty="0"/>
          </a:p>
        </p:txBody>
      </p:sp>
      <p:sp>
        <p:nvSpPr>
          <p:cNvPr id="4" name="Date Placeholder 3">
            <a:extLst>
              <a:ext uri="{FF2B5EF4-FFF2-40B4-BE49-F238E27FC236}">
                <a16:creationId xmlns:a16="http://schemas.microsoft.com/office/drawing/2014/main" id="{815A4EB7-D5FC-5F30-EA99-130C6E42F1F6}"/>
              </a:ext>
            </a:extLst>
          </p:cNvPr>
          <p:cNvSpPr>
            <a:spLocks noGrp="1"/>
          </p:cNvSpPr>
          <p:nvPr>
            <p:ph type="dt" sz="half" idx="10"/>
          </p:nvPr>
        </p:nvSpPr>
        <p:spPr/>
        <p:txBody>
          <a:bodyPr/>
          <a:lstStyle/>
          <a:p>
            <a:fld id="{FD4ECB5D-5C81-4221-B380-3B64D953C121}" type="datetime1">
              <a:rPr lang="en-US" smtClean="0"/>
              <a:t>10/23/2024</a:t>
            </a:fld>
            <a:endParaRPr lang="en-US"/>
          </a:p>
        </p:txBody>
      </p:sp>
      <p:sp>
        <p:nvSpPr>
          <p:cNvPr id="5" name="Footer Placeholder 4">
            <a:extLst>
              <a:ext uri="{FF2B5EF4-FFF2-40B4-BE49-F238E27FC236}">
                <a16:creationId xmlns:a16="http://schemas.microsoft.com/office/drawing/2014/main" id="{66A9AE45-CEC7-9B60-E070-C349E94DCD7C}"/>
              </a:ext>
            </a:extLst>
          </p:cNvPr>
          <p:cNvSpPr>
            <a:spLocks noGrp="1"/>
          </p:cNvSpPr>
          <p:nvPr>
            <p:ph type="ftr" sz="quarter" idx="11"/>
          </p:nvPr>
        </p:nvSpPr>
        <p:spPr/>
        <p:txBody>
          <a:bodyPr/>
          <a:lstStyle/>
          <a:p>
            <a:r>
              <a:rPr lang="en-US"/>
              <a:t>Copyright</a:t>
            </a:r>
            <a:endParaRPr lang="en-US" dirty="0"/>
          </a:p>
        </p:txBody>
      </p:sp>
      <p:sp>
        <p:nvSpPr>
          <p:cNvPr id="6" name="Slide Number Placeholder 5">
            <a:extLst>
              <a:ext uri="{FF2B5EF4-FFF2-40B4-BE49-F238E27FC236}">
                <a16:creationId xmlns:a16="http://schemas.microsoft.com/office/drawing/2014/main" id="{4DB18074-FF14-0323-F9A9-91F1660F61FC}"/>
              </a:ext>
            </a:extLst>
          </p:cNvPr>
          <p:cNvSpPr>
            <a:spLocks noGrp="1"/>
          </p:cNvSpPr>
          <p:nvPr>
            <p:ph type="sldNum" sz="quarter" idx="12"/>
          </p:nvPr>
        </p:nvSpPr>
        <p:spPr/>
        <p:txBody>
          <a:bodyPr/>
          <a:lstStyle/>
          <a:p>
            <a:fld id="{B4F1B77C-9A1F-4C37-83E6-699AB61A5A71}" type="slidenum">
              <a:rPr lang="en-US" smtClean="0"/>
              <a:t>20</a:t>
            </a:fld>
            <a:endParaRPr lang="en-US"/>
          </a:p>
        </p:txBody>
      </p:sp>
    </p:spTree>
    <p:extLst>
      <p:ext uri="{BB962C8B-B14F-4D97-AF65-F5344CB8AC3E}">
        <p14:creationId xmlns:p14="http://schemas.microsoft.com/office/powerpoint/2010/main" val="229213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9">
            <a:extLst>
              <a:ext uri="{FF2B5EF4-FFF2-40B4-BE49-F238E27FC236}">
                <a16:creationId xmlns:a16="http://schemas.microsoft.com/office/drawing/2014/main" id="{3FD8308A-346A-57DD-A639-DABB86700B83}"/>
              </a:ext>
            </a:extLst>
          </p:cNvPr>
          <p:cNvPicPr>
            <a:picLocks noChangeAspect="1"/>
          </p:cNvPicPr>
          <p:nvPr/>
        </p:nvPicPr>
        <p:blipFill rotWithShape="1">
          <a:blip r:embed="rId2"/>
          <a:srcRect l="2978" r="20312" b="9091"/>
          <a:stretch/>
        </p:blipFill>
        <p:spPr>
          <a:xfrm>
            <a:off x="2414196" y="183102"/>
            <a:ext cx="7334543" cy="5801954"/>
          </a:xfrm>
          <a:prstGeom prst="roundRect">
            <a:avLst>
              <a:gd name="adj" fmla="val 13876"/>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itle 2">
            <a:extLst>
              <a:ext uri="{FF2B5EF4-FFF2-40B4-BE49-F238E27FC236}">
                <a16:creationId xmlns:a16="http://schemas.microsoft.com/office/drawing/2014/main" id="{0C97F3CD-DD84-EB71-F812-0DD4A1695391}"/>
              </a:ext>
            </a:extLst>
          </p:cNvPr>
          <p:cNvSpPr>
            <a:spLocks noGrp="1"/>
          </p:cNvSpPr>
          <p:nvPr>
            <p:ph type="title"/>
          </p:nvPr>
        </p:nvSpPr>
        <p:spPr/>
        <p:txBody>
          <a:bodyPr/>
          <a:lstStyle/>
          <a:p>
            <a:r>
              <a:rPr lang="en-US" dirty="0"/>
              <a:t>What is the Priority?</a:t>
            </a:r>
          </a:p>
        </p:txBody>
      </p:sp>
      <p:sp>
        <p:nvSpPr>
          <p:cNvPr id="5" name="Title 1">
            <a:extLst>
              <a:ext uri="{FF2B5EF4-FFF2-40B4-BE49-F238E27FC236}">
                <a16:creationId xmlns:a16="http://schemas.microsoft.com/office/drawing/2014/main" id="{C03A5205-137D-94E1-A130-85AF5FE20033}"/>
              </a:ext>
            </a:extLst>
          </p:cNvPr>
          <p:cNvSpPr txBox="1">
            <a:spLocks/>
          </p:cNvSpPr>
          <p:nvPr/>
        </p:nvSpPr>
        <p:spPr>
          <a:xfrm>
            <a:off x="320159" y="6029325"/>
            <a:ext cx="11556421" cy="645574"/>
          </a:xfrm>
          <a:prstGeom prst="rect">
            <a:avLst/>
          </a:prstGeom>
          <a:solidFill>
            <a:schemeClr val="tx2">
              <a:lumMod val="50000"/>
            </a:schemeClr>
          </a:solidFill>
        </p:spPr>
        <p:txBody>
          <a:bodyPr vert="horz" lIns="274320" tIns="32004" rIns="64008" bIns="32004" rtlCol="0" anchor="ctr">
            <a:normAutofit fontScale="97500"/>
          </a:bodyPr>
          <a:lstStyle>
            <a:lvl1pPr algn="l" defTabSz="2194011" rtl="0" eaLnBrk="1" latinLnBrk="0" hangingPunct="1">
              <a:lnSpc>
                <a:spcPct val="90000"/>
              </a:lnSpc>
              <a:spcBef>
                <a:spcPct val="0"/>
              </a:spcBef>
              <a:buNone/>
              <a:tabLst>
                <a:tab pos="12249897" algn="l"/>
                <a:tab pos="12798400" algn="l"/>
              </a:tabLst>
              <a:defRPr sz="8798" b="1" kern="1200">
                <a:solidFill>
                  <a:schemeClr val="bg1"/>
                </a:solidFill>
                <a:latin typeface="+mj-lt"/>
                <a:ea typeface="+mj-ea"/>
                <a:cs typeface="+mj-cs"/>
              </a:defRPr>
            </a:lvl1pPr>
          </a:lstStyle>
          <a:p>
            <a:pPr marL="0" marR="0" lvl="0" indent="0" algn="l" defTabSz="1097006" rtl="0" eaLnBrk="1" fontAlgn="auto" latinLnBrk="0" hangingPunct="1">
              <a:lnSpc>
                <a:spcPct val="90000"/>
              </a:lnSpc>
              <a:spcBef>
                <a:spcPct val="0"/>
              </a:spcBef>
              <a:spcAft>
                <a:spcPts val="0"/>
              </a:spcAft>
              <a:buClrTx/>
              <a:buSzTx/>
              <a:buFontTx/>
              <a:buNone/>
              <a:tabLst>
                <a:tab pos="6124949" algn="l"/>
                <a:tab pos="6399200" algn="l"/>
              </a:tabLst>
              <a:defRPr/>
            </a:pPr>
            <a:r>
              <a:rPr kumimoji="0" lang="en-US" sz="31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Bahnschrift SemiBold" panose="020B0502040204020203" pitchFamily="34" charset="0"/>
                <a:ea typeface="+mj-ea"/>
                <a:cs typeface="+mj-cs"/>
              </a:rPr>
              <a:t>What should we be mostly concerned about? </a:t>
            </a:r>
          </a:p>
        </p:txBody>
      </p:sp>
      <p:sp>
        <p:nvSpPr>
          <p:cNvPr id="10" name="Arrow: Right 9">
            <a:extLst>
              <a:ext uri="{FF2B5EF4-FFF2-40B4-BE49-F238E27FC236}">
                <a16:creationId xmlns:a16="http://schemas.microsoft.com/office/drawing/2014/main" id="{75C3AD45-DAA1-CC55-E506-D96C9ACD237F}"/>
              </a:ext>
            </a:extLst>
          </p:cNvPr>
          <p:cNvSpPr/>
          <p:nvPr/>
        </p:nvSpPr>
        <p:spPr>
          <a:xfrm>
            <a:off x="7061570" y="3639731"/>
            <a:ext cx="4781206" cy="1487100"/>
          </a:xfrm>
          <a:prstGeom prst="rightArrow">
            <a:avLst>
              <a:gd name="adj1" fmla="val 100000"/>
              <a:gd name="adj2" fmla="val 34628"/>
            </a:avLst>
          </a:prstGeom>
          <a:solidFill>
            <a:srgbClr val="201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The systems we will have in the future</a:t>
            </a:r>
          </a:p>
        </p:txBody>
      </p:sp>
      <p:sp>
        <p:nvSpPr>
          <p:cNvPr id="11" name="Arrow: Right 10">
            <a:extLst>
              <a:ext uri="{FF2B5EF4-FFF2-40B4-BE49-F238E27FC236}">
                <a16:creationId xmlns:a16="http://schemas.microsoft.com/office/drawing/2014/main" id="{CB250983-9B5D-66DD-3159-2B870636A079}"/>
              </a:ext>
            </a:extLst>
          </p:cNvPr>
          <p:cNvSpPr/>
          <p:nvPr/>
        </p:nvSpPr>
        <p:spPr>
          <a:xfrm flipH="1">
            <a:off x="320159" y="1970979"/>
            <a:ext cx="4276725" cy="958742"/>
          </a:xfrm>
          <a:prstGeom prst="rightArrow">
            <a:avLst>
              <a:gd name="adj1" fmla="val 100000"/>
              <a:gd name="adj2" fmla="val 32066"/>
            </a:avLst>
          </a:prstGeom>
          <a:solidFill>
            <a:srgbClr val="744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Legacy Rail Infrastructure </a:t>
            </a:r>
          </a:p>
        </p:txBody>
      </p:sp>
      <p:sp>
        <p:nvSpPr>
          <p:cNvPr id="2" name="Date Placeholder 1">
            <a:extLst>
              <a:ext uri="{FF2B5EF4-FFF2-40B4-BE49-F238E27FC236}">
                <a16:creationId xmlns:a16="http://schemas.microsoft.com/office/drawing/2014/main" id="{5458AE47-69A3-0B4D-B580-682931B53170}"/>
              </a:ext>
            </a:extLst>
          </p:cNvPr>
          <p:cNvSpPr>
            <a:spLocks noGrp="1"/>
          </p:cNvSpPr>
          <p:nvPr>
            <p:ph type="dt" sz="half" idx="10"/>
          </p:nvPr>
        </p:nvSpPr>
        <p:spPr/>
        <p:txBody>
          <a:bodyPr/>
          <a:lstStyle/>
          <a:p>
            <a:fld id="{8C5F3BD0-AAC9-41B9-8C21-06BAFCA44681}" type="datetime1">
              <a:rPr lang="en-US" smtClean="0"/>
              <a:t>10/23/2024</a:t>
            </a:fld>
            <a:endParaRPr lang="en-US"/>
          </a:p>
        </p:txBody>
      </p:sp>
      <p:sp>
        <p:nvSpPr>
          <p:cNvPr id="4" name="Footer Placeholder 3">
            <a:extLst>
              <a:ext uri="{FF2B5EF4-FFF2-40B4-BE49-F238E27FC236}">
                <a16:creationId xmlns:a16="http://schemas.microsoft.com/office/drawing/2014/main" id="{F5AED09A-68C8-BFE7-600C-9B4262F3E8FB}"/>
              </a:ext>
            </a:extLst>
          </p:cNvPr>
          <p:cNvSpPr>
            <a:spLocks noGrp="1"/>
          </p:cNvSpPr>
          <p:nvPr>
            <p:ph type="ftr" sz="quarter" idx="11"/>
          </p:nvPr>
        </p:nvSpPr>
        <p:spPr/>
        <p:txBody>
          <a:bodyPr/>
          <a:lstStyle/>
          <a:p>
            <a:r>
              <a:rPr lang="en-US"/>
              <a:t>Copyright</a:t>
            </a:r>
            <a:endParaRPr lang="en-US" dirty="0"/>
          </a:p>
        </p:txBody>
      </p:sp>
      <p:sp>
        <p:nvSpPr>
          <p:cNvPr id="6" name="Slide Number Placeholder 5">
            <a:extLst>
              <a:ext uri="{FF2B5EF4-FFF2-40B4-BE49-F238E27FC236}">
                <a16:creationId xmlns:a16="http://schemas.microsoft.com/office/drawing/2014/main" id="{A21273A6-E3E9-1DF0-797B-01812B91AF80}"/>
              </a:ext>
            </a:extLst>
          </p:cNvPr>
          <p:cNvSpPr>
            <a:spLocks noGrp="1"/>
          </p:cNvSpPr>
          <p:nvPr>
            <p:ph type="sldNum" sz="quarter" idx="12"/>
          </p:nvPr>
        </p:nvSpPr>
        <p:spPr/>
        <p:txBody>
          <a:bodyPr/>
          <a:lstStyle/>
          <a:p>
            <a:fld id="{B4F1B77C-9A1F-4C37-83E6-699AB61A5A71}" type="slidenum">
              <a:rPr lang="en-US" smtClean="0"/>
              <a:t>3</a:t>
            </a:fld>
            <a:endParaRPr lang="en-US"/>
          </a:p>
        </p:txBody>
      </p:sp>
    </p:spTree>
    <p:extLst>
      <p:ext uri="{BB962C8B-B14F-4D97-AF65-F5344CB8AC3E}">
        <p14:creationId xmlns:p14="http://schemas.microsoft.com/office/powerpoint/2010/main" val="3722988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ight, night&#10;&#10;Description automatically generated">
            <a:extLst>
              <a:ext uri="{FF2B5EF4-FFF2-40B4-BE49-F238E27FC236}">
                <a16:creationId xmlns:a16="http://schemas.microsoft.com/office/drawing/2014/main" id="{D8C773DC-4BA6-5713-159C-1C88783486E6}"/>
              </a:ext>
            </a:extLst>
          </p:cNvPr>
          <p:cNvPicPr>
            <a:picLocks noChangeAspect="1"/>
          </p:cNvPicPr>
          <p:nvPr/>
        </p:nvPicPr>
        <p:blipFill>
          <a:blip r:embed="rId3"/>
          <a:stretch>
            <a:fillRect/>
          </a:stretch>
        </p:blipFill>
        <p:spPr>
          <a:xfrm flipH="1">
            <a:off x="-2" y="1651000"/>
            <a:ext cx="12191999" cy="5207000"/>
          </a:xfrm>
          <a:prstGeom prst="rect">
            <a:avLst/>
          </a:prstGeom>
        </p:spPr>
      </p:pic>
      <p:sp>
        <p:nvSpPr>
          <p:cNvPr id="9" name="TextBox 8">
            <a:extLst>
              <a:ext uri="{FF2B5EF4-FFF2-40B4-BE49-F238E27FC236}">
                <a16:creationId xmlns:a16="http://schemas.microsoft.com/office/drawing/2014/main" id="{B459ADA2-5EF5-3183-CA67-94DBA20BD7F9}"/>
              </a:ext>
            </a:extLst>
          </p:cNvPr>
          <p:cNvSpPr txBox="1"/>
          <p:nvPr/>
        </p:nvSpPr>
        <p:spPr>
          <a:xfrm>
            <a:off x="1821771" y="3061179"/>
            <a:ext cx="798262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a:ea typeface="+mn-ea"/>
                <a:cs typeface="+mn-cs"/>
              </a:rPr>
              <a:t>5 Reasons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a:ea typeface="+mn-ea"/>
                <a:cs typeface="+mn-cs"/>
              </a:rPr>
              <a:t> for Cyber Insecurity</a:t>
            </a:r>
            <a:endParaRPr kumimoji="0" lang="en-US" sz="5400" b="0" i="0" u="none" strike="noStrike" kern="1200" cap="none" spc="0" normalizeH="0" baseline="0" noProof="0" dirty="0">
              <a:ln>
                <a:noFill/>
              </a:ln>
              <a:solidFill>
                <a:srgbClr val="FF540A"/>
              </a:solidFill>
              <a:effectLst>
                <a:outerShdw blurRad="38100" dist="38100" dir="2700000" algn="tl">
                  <a:srgbClr val="000000">
                    <a:alpha val="43137"/>
                  </a:srgbClr>
                </a:outerShdw>
              </a:effectLst>
              <a:uLnTx/>
              <a:uFillTx/>
              <a:latin typeface="Arial Black"/>
              <a:ea typeface="+mn-ea"/>
              <a:cs typeface="+mn-cs"/>
            </a:endParaRPr>
          </a:p>
        </p:txBody>
      </p:sp>
      <p:sp>
        <p:nvSpPr>
          <p:cNvPr id="2" name="Date Placeholder 1">
            <a:extLst>
              <a:ext uri="{FF2B5EF4-FFF2-40B4-BE49-F238E27FC236}">
                <a16:creationId xmlns:a16="http://schemas.microsoft.com/office/drawing/2014/main" id="{7FEB92B8-A7C0-C508-8632-D1AF5D99ECFC}"/>
              </a:ext>
            </a:extLst>
          </p:cNvPr>
          <p:cNvSpPr>
            <a:spLocks noGrp="1"/>
          </p:cNvSpPr>
          <p:nvPr>
            <p:ph type="dt" sz="half" idx="10"/>
          </p:nvPr>
        </p:nvSpPr>
        <p:spPr/>
        <p:txBody>
          <a:bodyPr/>
          <a:lstStyle/>
          <a:p>
            <a:fld id="{3A369D1A-1B72-43A3-8205-9673916AEC20}" type="datetime1">
              <a:rPr lang="en-US" smtClean="0"/>
              <a:t>10/23/2024</a:t>
            </a:fld>
            <a:endParaRPr lang="en-US"/>
          </a:p>
        </p:txBody>
      </p:sp>
      <p:sp>
        <p:nvSpPr>
          <p:cNvPr id="4" name="Footer Placeholder 3">
            <a:extLst>
              <a:ext uri="{FF2B5EF4-FFF2-40B4-BE49-F238E27FC236}">
                <a16:creationId xmlns:a16="http://schemas.microsoft.com/office/drawing/2014/main" id="{5D359484-AFAE-889C-DDCB-2DA6474036E8}"/>
              </a:ext>
            </a:extLst>
          </p:cNvPr>
          <p:cNvSpPr>
            <a:spLocks noGrp="1"/>
          </p:cNvSpPr>
          <p:nvPr>
            <p:ph type="ftr" sz="quarter" idx="11"/>
          </p:nvPr>
        </p:nvSpPr>
        <p:spPr/>
        <p:txBody>
          <a:bodyPr/>
          <a:lstStyle/>
          <a:p>
            <a:r>
              <a:rPr lang="en-US"/>
              <a:t>Copyright</a:t>
            </a:r>
          </a:p>
        </p:txBody>
      </p:sp>
      <p:sp>
        <p:nvSpPr>
          <p:cNvPr id="5" name="Slide Number Placeholder 4">
            <a:extLst>
              <a:ext uri="{FF2B5EF4-FFF2-40B4-BE49-F238E27FC236}">
                <a16:creationId xmlns:a16="http://schemas.microsoft.com/office/drawing/2014/main" id="{171C6029-088C-A025-459F-F6B63A9E85D4}"/>
              </a:ext>
            </a:extLst>
          </p:cNvPr>
          <p:cNvSpPr>
            <a:spLocks noGrp="1"/>
          </p:cNvSpPr>
          <p:nvPr>
            <p:ph type="sldNum" sz="quarter" idx="12"/>
          </p:nvPr>
        </p:nvSpPr>
        <p:spPr/>
        <p:txBody>
          <a:bodyPr/>
          <a:lstStyle/>
          <a:p>
            <a:fld id="{B4F1B77C-9A1F-4C37-83E6-699AB61A5A71}" type="slidenum">
              <a:rPr lang="en-US" smtClean="0"/>
              <a:t>4</a:t>
            </a:fld>
            <a:endParaRPr lang="en-US"/>
          </a:p>
        </p:txBody>
      </p:sp>
    </p:spTree>
    <p:extLst>
      <p:ext uri="{BB962C8B-B14F-4D97-AF65-F5344CB8AC3E}">
        <p14:creationId xmlns:p14="http://schemas.microsoft.com/office/powerpoint/2010/main" val="2665518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ght, night&#10;&#10;Description automatically generated">
            <a:extLst>
              <a:ext uri="{FF2B5EF4-FFF2-40B4-BE49-F238E27FC236}">
                <a16:creationId xmlns:a16="http://schemas.microsoft.com/office/drawing/2014/main" id="{33097949-F4A5-6405-ECB9-132D99698A2D}"/>
              </a:ext>
            </a:extLst>
          </p:cNvPr>
          <p:cNvPicPr>
            <a:picLocks noChangeAspect="1"/>
          </p:cNvPicPr>
          <p:nvPr/>
        </p:nvPicPr>
        <p:blipFill>
          <a:blip r:embed="rId3"/>
          <a:stretch>
            <a:fillRect/>
          </a:stretch>
        </p:blipFill>
        <p:spPr>
          <a:xfrm flipH="1">
            <a:off x="-5" y="1637086"/>
            <a:ext cx="12191999" cy="5220913"/>
          </a:xfrm>
          <a:prstGeom prst="rect">
            <a:avLst/>
          </a:prstGeom>
        </p:spPr>
      </p:pic>
      <p:sp>
        <p:nvSpPr>
          <p:cNvPr id="2" name="TextBox 1">
            <a:extLst>
              <a:ext uri="{FF2B5EF4-FFF2-40B4-BE49-F238E27FC236}">
                <a16:creationId xmlns:a16="http://schemas.microsoft.com/office/drawing/2014/main" id="{DB4D331D-04FE-319F-E4FE-1632A824C082}"/>
              </a:ext>
            </a:extLst>
          </p:cNvPr>
          <p:cNvSpPr txBox="1"/>
          <p:nvPr/>
        </p:nvSpPr>
        <p:spPr>
          <a:xfrm>
            <a:off x="0" y="-928748"/>
            <a:ext cx="4676011" cy="7786747"/>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0" b="1" i="0" u="sng" strike="noStrike" kern="1200" cap="none" spc="0" normalizeH="0" baseline="0" noProof="0" dirty="0">
                <a:ln>
                  <a:noFill/>
                </a:ln>
                <a:solidFill>
                  <a:schemeClr val="accent5">
                    <a:lumMod val="20000"/>
                    <a:lumOff val="80000"/>
                  </a:schemeClr>
                </a:solidFill>
                <a:effectLst>
                  <a:outerShdw blurRad="38100" dist="38100" dir="2700000" algn="tl">
                    <a:srgbClr val="000000">
                      <a:alpha val="43137"/>
                    </a:srgbClr>
                  </a:outerShdw>
                </a:effectLst>
                <a:uLnTx/>
                <a:uFillTx/>
                <a:latin typeface="Arial Black"/>
                <a:ea typeface="+mn-ea"/>
                <a:cs typeface="+mn-cs"/>
              </a:rPr>
              <a:t>1</a:t>
            </a:r>
          </a:p>
        </p:txBody>
      </p:sp>
      <p:sp>
        <p:nvSpPr>
          <p:cNvPr id="9" name="TextBox 8">
            <a:extLst>
              <a:ext uri="{FF2B5EF4-FFF2-40B4-BE49-F238E27FC236}">
                <a16:creationId xmlns:a16="http://schemas.microsoft.com/office/drawing/2014/main" id="{5447F75D-2E71-E657-AB32-D58BF2138A06}"/>
              </a:ext>
            </a:extLst>
          </p:cNvPr>
          <p:cNvSpPr txBox="1"/>
          <p:nvPr/>
        </p:nvSpPr>
        <p:spPr>
          <a:xfrm>
            <a:off x="2675022" y="0"/>
            <a:ext cx="9087847" cy="144655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a:ea typeface="+mn-ea"/>
                <a:cs typeface="+mn-cs"/>
              </a:rPr>
              <a:t>Technical 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a:ea typeface="+mn-ea"/>
                <a:cs typeface="+mn-cs"/>
              </a:rPr>
              <a:t>Security Debt</a:t>
            </a:r>
          </a:p>
        </p:txBody>
      </p:sp>
      <p:sp>
        <p:nvSpPr>
          <p:cNvPr id="3" name="TextBox 2">
            <a:extLst>
              <a:ext uri="{FF2B5EF4-FFF2-40B4-BE49-F238E27FC236}">
                <a16:creationId xmlns:a16="http://schemas.microsoft.com/office/drawing/2014/main" id="{0E47575A-5480-5A65-0629-ED77B66395E4}"/>
              </a:ext>
            </a:extLst>
          </p:cNvPr>
          <p:cNvSpPr txBox="1"/>
          <p:nvPr/>
        </p:nvSpPr>
        <p:spPr>
          <a:xfrm>
            <a:off x="4798243" y="2262433"/>
            <a:ext cx="6964626" cy="3312360"/>
          </a:xfrm>
          <a:prstGeom prst="rect">
            <a:avLst/>
          </a:prstGeom>
          <a:noFill/>
        </p:spPr>
        <p:txBody>
          <a:bodyPr wrap="square">
            <a:noAutofit/>
          </a:bodyPr>
          <a:lstStyle/>
          <a:p>
            <a:pPr marL="548640" marR="0" lvl="0" indent="-548640" defTabSz="4572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en-US" sz="3200" b="1" dirty="0">
                <a:solidFill>
                  <a:srgbClr val="FFC000"/>
                </a:solidFill>
                <a:latin typeface="Lucida Sans" panose="020B0602030504020204" pitchFamily="34" charset="0"/>
              </a:rPr>
              <a:t>Trillions of Dollars of Unprotected Infrastructure</a:t>
            </a:r>
          </a:p>
          <a:p>
            <a:pPr marL="548640" marR="0" lvl="0" indent="-571500" defTabSz="4572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3200" b="1" i="0" u="none" strike="noStrike" kern="1200" cap="none" spc="0" normalizeH="0" baseline="0" noProof="0" dirty="0">
                <a:ln>
                  <a:noFill/>
                </a:ln>
                <a:solidFill>
                  <a:srgbClr val="FFC000"/>
                </a:solidFill>
                <a:effectLst/>
                <a:uLnTx/>
                <a:uFillTx/>
                <a:latin typeface="Lucida Sans" panose="020B0602030504020204" pitchFamily="34" charset="0"/>
              </a:rPr>
              <a:t>Not Hardened </a:t>
            </a:r>
            <a:endParaRPr lang="en-US" sz="3200" b="1" dirty="0">
              <a:solidFill>
                <a:srgbClr val="FFC000"/>
              </a:solidFill>
              <a:latin typeface="Lucida Sans" panose="020B0602030504020204" pitchFamily="34" charset="0"/>
            </a:endParaRPr>
          </a:p>
          <a:p>
            <a:pPr marL="548640" marR="0" lvl="0" indent="-571500" defTabSz="4572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3200" b="1" i="0" u="none" strike="noStrike" kern="1200" cap="none" spc="0" normalizeH="0" baseline="0" noProof="0" dirty="0">
                <a:ln>
                  <a:noFill/>
                </a:ln>
                <a:solidFill>
                  <a:srgbClr val="FFC000"/>
                </a:solidFill>
                <a:effectLst/>
                <a:uLnTx/>
                <a:uFillTx/>
                <a:latin typeface="Lucida Sans" panose="020B0602030504020204" pitchFamily="34" charset="0"/>
              </a:rPr>
              <a:t>Weak </a:t>
            </a:r>
            <a:r>
              <a:rPr lang="en-US" sz="3200" b="1" dirty="0">
                <a:solidFill>
                  <a:srgbClr val="FFC000"/>
                </a:solidFill>
                <a:latin typeface="Lucida Sans" panose="020B0602030504020204" pitchFamily="34" charset="0"/>
              </a:rPr>
              <a:t>Authentication, Protocols, Processes</a:t>
            </a:r>
            <a:endParaRPr kumimoji="0" lang="en-US" sz="3200" b="1" i="0" u="none" strike="noStrike" kern="1200" cap="none" spc="0" normalizeH="0" baseline="0" noProof="0" dirty="0">
              <a:ln>
                <a:noFill/>
              </a:ln>
              <a:solidFill>
                <a:srgbClr val="FFC000"/>
              </a:solidFill>
              <a:effectLst/>
              <a:uLnTx/>
              <a:uFillTx/>
              <a:latin typeface="Lucida Sans" panose="020B0602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5" name="Date Placeholder 4">
            <a:extLst>
              <a:ext uri="{FF2B5EF4-FFF2-40B4-BE49-F238E27FC236}">
                <a16:creationId xmlns:a16="http://schemas.microsoft.com/office/drawing/2014/main" id="{9C970651-F8FE-838E-3FBC-F5B6A67044E2}"/>
              </a:ext>
            </a:extLst>
          </p:cNvPr>
          <p:cNvSpPr>
            <a:spLocks noGrp="1"/>
          </p:cNvSpPr>
          <p:nvPr>
            <p:ph type="dt" sz="half" idx="10"/>
          </p:nvPr>
        </p:nvSpPr>
        <p:spPr/>
        <p:txBody>
          <a:bodyPr/>
          <a:lstStyle/>
          <a:p>
            <a:fld id="{84996049-7567-49E7-8571-E9082D499EEB}" type="datetime1">
              <a:rPr lang="en-US" smtClean="0"/>
              <a:t>10/23/2024</a:t>
            </a:fld>
            <a:endParaRPr lang="en-US"/>
          </a:p>
        </p:txBody>
      </p:sp>
      <p:sp>
        <p:nvSpPr>
          <p:cNvPr id="6" name="Footer Placeholder 5">
            <a:extLst>
              <a:ext uri="{FF2B5EF4-FFF2-40B4-BE49-F238E27FC236}">
                <a16:creationId xmlns:a16="http://schemas.microsoft.com/office/drawing/2014/main" id="{66256E98-9F3E-B761-ED91-415EF3ABC914}"/>
              </a:ext>
            </a:extLst>
          </p:cNvPr>
          <p:cNvSpPr>
            <a:spLocks noGrp="1"/>
          </p:cNvSpPr>
          <p:nvPr>
            <p:ph type="ftr" sz="quarter" idx="11"/>
          </p:nvPr>
        </p:nvSpPr>
        <p:spPr/>
        <p:txBody>
          <a:bodyPr/>
          <a:lstStyle/>
          <a:p>
            <a:r>
              <a:rPr lang="en-US"/>
              <a:t>Copyright</a:t>
            </a:r>
          </a:p>
        </p:txBody>
      </p:sp>
      <p:sp>
        <p:nvSpPr>
          <p:cNvPr id="7" name="Slide Number Placeholder 6">
            <a:extLst>
              <a:ext uri="{FF2B5EF4-FFF2-40B4-BE49-F238E27FC236}">
                <a16:creationId xmlns:a16="http://schemas.microsoft.com/office/drawing/2014/main" id="{8A53E3EA-0156-7CE6-5374-FCED456F841B}"/>
              </a:ext>
            </a:extLst>
          </p:cNvPr>
          <p:cNvSpPr>
            <a:spLocks noGrp="1"/>
          </p:cNvSpPr>
          <p:nvPr>
            <p:ph type="sldNum" sz="quarter" idx="12"/>
          </p:nvPr>
        </p:nvSpPr>
        <p:spPr/>
        <p:txBody>
          <a:bodyPr/>
          <a:lstStyle/>
          <a:p>
            <a:fld id="{B4F1B77C-9A1F-4C37-83E6-699AB61A5A71}" type="slidenum">
              <a:rPr lang="en-US" smtClean="0"/>
              <a:t>5</a:t>
            </a:fld>
            <a:endParaRPr lang="en-US"/>
          </a:p>
        </p:txBody>
      </p:sp>
    </p:spTree>
    <p:extLst>
      <p:ext uri="{BB962C8B-B14F-4D97-AF65-F5344CB8AC3E}">
        <p14:creationId xmlns:p14="http://schemas.microsoft.com/office/powerpoint/2010/main" val="127929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ght, night&#10;&#10;Description automatically generated">
            <a:extLst>
              <a:ext uri="{FF2B5EF4-FFF2-40B4-BE49-F238E27FC236}">
                <a16:creationId xmlns:a16="http://schemas.microsoft.com/office/drawing/2014/main" id="{33097949-F4A5-6405-ECB9-132D99698A2D}"/>
              </a:ext>
            </a:extLst>
          </p:cNvPr>
          <p:cNvPicPr>
            <a:picLocks noChangeAspect="1"/>
          </p:cNvPicPr>
          <p:nvPr/>
        </p:nvPicPr>
        <p:blipFill>
          <a:blip r:embed="rId3"/>
          <a:stretch>
            <a:fillRect/>
          </a:stretch>
        </p:blipFill>
        <p:spPr>
          <a:xfrm flipH="1">
            <a:off x="-5" y="1637086"/>
            <a:ext cx="12191999" cy="5220913"/>
          </a:xfrm>
          <a:prstGeom prst="rect">
            <a:avLst/>
          </a:prstGeom>
        </p:spPr>
      </p:pic>
      <p:sp>
        <p:nvSpPr>
          <p:cNvPr id="2" name="TextBox 1">
            <a:extLst>
              <a:ext uri="{FF2B5EF4-FFF2-40B4-BE49-F238E27FC236}">
                <a16:creationId xmlns:a16="http://schemas.microsoft.com/office/drawing/2014/main" id="{DB4D331D-04FE-319F-E4FE-1632A824C082}"/>
              </a:ext>
            </a:extLst>
          </p:cNvPr>
          <p:cNvSpPr txBox="1"/>
          <p:nvPr/>
        </p:nvSpPr>
        <p:spPr>
          <a:xfrm>
            <a:off x="168449" y="-1092382"/>
            <a:ext cx="4676011" cy="7786747"/>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0" b="1" i="0" u="sng" strike="noStrike" kern="1200" cap="none" spc="0" normalizeH="0" baseline="0" noProof="0" dirty="0">
                <a:ln>
                  <a:noFill/>
                </a:ln>
                <a:solidFill>
                  <a:schemeClr val="accent5">
                    <a:lumMod val="20000"/>
                    <a:lumOff val="80000"/>
                  </a:schemeClr>
                </a:solidFill>
                <a:effectLst>
                  <a:outerShdw blurRad="38100" dist="38100" dir="2700000" algn="tl">
                    <a:srgbClr val="000000">
                      <a:alpha val="43137"/>
                    </a:srgbClr>
                  </a:outerShdw>
                </a:effectLst>
                <a:uLnTx/>
                <a:uFillTx/>
                <a:latin typeface="Arial Black"/>
                <a:ea typeface="+mn-ea"/>
                <a:cs typeface="+mn-cs"/>
              </a:rPr>
              <a:t>2</a:t>
            </a:r>
          </a:p>
        </p:txBody>
      </p:sp>
      <p:sp>
        <p:nvSpPr>
          <p:cNvPr id="9" name="TextBox 8">
            <a:extLst>
              <a:ext uri="{FF2B5EF4-FFF2-40B4-BE49-F238E27FC236}">
                <a16:creationId xmlns:a16="http://schemas.microsoft.com/office/drawing/2014/main" id="{5447F75D-2E71-E657-AB32-D58BF2138A06}"/>
              </a:ext>
            </a:extLst>
          </p:cNvPr>
          <p:cNvSpPr txBox="1"/>
          <p:nvPr/>
        </p:nvSpPr>
        <p:spPr>
          <a:xfrm>
            <a:off x="2935704" y="524798"/>
            <a:ext cx="9087847"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a:ea typeface="+mn-ea"/>
                <a:cs typeface="+mn-cs"/>
              </a:rPr>
              <a:t>Culture and Behaviors</a:t>
            </a:r>
          </a:p>
        </p:txBody>
      </p:sp>
      <p:sp>
        <p:nvSpPr>
          <p:cNvPr id="3" name="TextBox 2">
            <a:extLst>
              <a:ext uri="{FF2B5EF4-FFF2-40B4-BE49-F238E27FC236}">
                <a16:creationId xmlns:a16="http://schemas.microsoft.com/office/drawing/2014/main" id="{0E47575A-5480-5A65-0629-ED77B66395E4}"/>
              </a:ext>
            </a:extLst>
          </p:cNvPr>
          <p:cNvSpPr txBox="1"/>
          <p:nvPr/>
        </p:nvSpPr>
        <p:spPr>
          <a:xfrm>
            <a:off x="4750192" y="2357463"/>
            <a:ext cx="7273359" cy="4089046"/>
          </a:xfrm>
          <a:prstGeom prst="rect">
            <a:avLst/>
          </a:prstGeom>
          <a:noFill/>
        </p:spPr>
        <p:txBody>
          <a:bodyPr wrap="square">
            <a:noAutofit/>
          </a:bodyPr>
          <a:lstStyle/>
          <a:p>
            <a:pPr marL="342900" marR="0" lvl="0" indent="-342900"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rgbClr val="FFC000"/>
                </a:solidFill>
                <a:effectLst/>
                <a:uLnTx/>
                <a:uFillTx/>
                <a:latin typeface="Lucida Sans" panose="020B0602030504020204" pitchFamily="34" charset="0"/>
              </a:rPr>
              <a:t>Cyber is not a Significant </a:t>
            </a:r>
            <a:r>
              <a:rPr lang="en-US" sz="2800" b="1" dirty="0">
                <a:solidFill>
                  <a:srgbClr val="FFC000"/>
                </a:solidFill>
                <a:latin typeface="Lucida Sans" panose="020B0602030504020204" pitchFamily="34" charset="0"/>
              </a:rPr>
              <a:t>R</a:t>
            </a:r>
            <a:r>
              <a:rPr kumimoji="0" lang="en-US" sz="2800" b="1" i="0" u="none" strike="noStrike" kern="1200" cap="none" spc="0" normalizeH="0" baseline="0" noProof="0" dirty="0" err="1">
                <a:ln>
                  <a:noFill/>
                </a:ln>
                <a:solidFill>
                  <a:srgbClr val="FFC000"/>
                </a:solidFill>
                <a:effectLst/>
                <a:uLnTx/>
                <a:uFillTx/>
                <a:latin typeface="Lucida Sans" panose="020B0602030504020204" pitchFamily="34" charset="0"/>
              </a:rPr>
              <a:t>isk</a:t>
            </a:r>
            <a:endParaRPr lang="en-US" sz="2800" b="1" dirty="0">
              <a:solidFill>
                <a:srgbClr val="FFC000"/>
              </a:solidFill>
              <a:latin typeface="Lucida Sans" panose="020B0602030504020204" pitchFamily="34" charset="0"/>
            </a:endParaRPr>
          </a:p>
          <a:p>
            <a:pPr marL="342900" marR="0" lvl="0" indent="-342900"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en-US" sz="2800" b="1" dirty="0">
                <a:solidFill>
                  <a:srgbClr val="FFC000"/>
                </a:solidFill>
                <a:latin typeface="Lucida Sans" panose="020B0602030504020204" pitchFamily="34" charset="0"/>
              </a:rPr>
              <a:t>Resilient Operations and Absence of a Cyber Incident – overconfident</a:t>
            </a:r>
          </a:p>
          <a:p>
            <a:pPr marL="342900" marR="0" lvl="0" indent="-342900"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rgbClr val="FFC000"/>
                </a:solidFill>
                <a:effectLst/>
                <a:uLnTx/>
                <a:uFillTx/>
                <a:latin typeface="Lucida Sans" panose="020B0602030504020204" pitchFamily="34" charset="0"/>
              </a:rPr>
              <a:t>Lifetime of Operations Management with no security – the false sense of comfort</a:t>
            </a:r>
          </a:p>
        </p:txBody>
      </p:sp>
      <p:sp>
        <p:nvSpPr>
          <p:cNvPr id="5" name="Date Placeholder 4">
            <a:extLst>
              <a:ext uri="{FF2B5EF4-FFF2-40B4-BE49-F238E27FC236}">
                <a16:creationId xmlns:a16="http://schemas.microsoft.com/office/drawing/2014/main" id="{F1989D2F-33CA-9471-FB23-B164BF2D691F}"/>
              </a:ext>
            </a:extLst>
          </p:cNvPr>
          <p:cNvSpPr>
            <a:spLocks noGrp="1"/>
          </p:cNvSpPr>
          <p:nvPr>
            <p:ph type="dt" sz="half" idx="10"/>
          </p:nvPr>
        </p:nvSpPr>
        <p:spPr/>
        <p:txBody>
          <a:bodyPr/>
          <a:lstStyle/>
          <a:p>
            <a:fld id="{B2FA2906-FA94-4EBE-AEA6-001134F040BA}" type="datetime1">
              <a:rPr lang="en-US" smtClean="0"/>
              <a:t>10/23/2024</a:t>
            </a:fld>
            <a:endParaRPr lang="en-US"/>
          </a:p>
        </p:txBody>
      </p:sp>
      <p:sp>
        <p:nvSpPr>
          <p:cNvPr id="6" name="Footer Placeholder 5">
            <a:extLst>
              <a:ext uri="{FF2B5EF4-FFF2-40B4-BE49-F238E27FC236}">
                <a16:creationId xmlns:a16="http://schemas.microsoft.com/office/drawing/2014/main" id="{7CDF0247-F51A-CF08-906E-AF4F3CD50DB3}"/>
              </a:ext>
            </a:extLst>
          </p:cNvPr>
          <p:cNvSpPr>
            <a:spLocks noGrp="1"/>
          </p:cNvSpPr>
          <p:nvPr>
            <p:ph type="ftr" sz="quarter" idx="11"/>
          </p:nvPr>
        </p:nvSpPr>
        <p:spPr/>
        <p:txBody>
          <a:bodyPr/>
          <a:lstStyle/>
          <a:p>
            <a:r>
              <a:rPr lang="en-US"/>
              <a:t>Copyright</a:t>
            </a:r>
          </a:p>
        </p:txBody>
      </p:sp>
      <p:sp>
        <p:nvSpPr>
          <p:cNvPr id="7" name="Slide Number Placeholder 6">
            <a:extLst>
              <a:ext uri="{FF2B5EF4-FFF2-40B4-BE49-F238E27FC236}">
                <a16:creationId xmlns:a16="http://schemas.microsoft.com/office/drawing/2014/main" id="{F21D9782-02F7-CF9D-8A5E-8CE9B373B88C}"/>
              </a:ext>
            </a:extLst>
          </p:cNvPr>
          <p:cNvSpPr>
            <a:spLocks noGrp="1"/>
          </p:cNvSpPr>
          <p:nvPr>
            <p:ph type="sldNum" sz="quarter" idx="12"/>
          </p:nvPr>
        </p:nvSpPr>
        <p:spPr/>
        <p:txBody>
          <a:bodyPr/>
          <a:lstStyle/>
          <a:p>
            <a:fld id="{B4F1B77C-9A1F-4C37-83E6-699AB61A5A71}" type="slidenum">
              <a:rPr lang="en-US" smtClean="0"/>
              <a:t>6</a:t>
            </a:fld>
            <a:endParaRPr lang="en-US"/>
          </a:p>
        </p:txBody>
      </p:sp>
    </p:spTree>
    <p:extLst>
      <p:ext uri="{BB962C8B-B14F-4D97-AF65-F5344CB8AC3E}">
        <p14:creationId xmlns:p14="http://schemas.microsoft.com/office/powerpoint/2010/main" val="307468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ght, night&#10;&#10;Description automatically generated">
            <a:extLst>
              <a:ext uri="{FF2B5EF4-FFF2-40B4-BE49-F238E27FC236}">
                <a16:creationId xmlns:a16="http://schemas.microsoft.com/office/drawing/2014/main" id="{33097949-F4A5-6405-ECB9-132D99698A2D}"/>
              </a:ext>
            </a:extLst>
          </p:cNvPr>
          <p:cNvPicPr>
            <a:picLocks noChangeAspect="1"/>
          </p:cNvPicPr>
          <p:nvPr/>
        </p:nvPicPr>
        <p:blipFill>
          <a:blip r:embed="rId3"/>
          <a:stretch>
            <a:fillRect/>
          </a:stretch>
        </p:blipFill>
        <p:spPr>
          <a:xfrm flipH="1">
            <a:off x="-5" y="1637086"/>
            <a:ext cx="12191999" cy="5220913"/>
          </a:xfrm>
          <a:prstGeom prst="rect">
            <a:avLst/>
          </a:prstGeom>
        </p:spPr>
      </p:pic>
      <p:sp>
        <p:nvSpPr>
          <p:cNvPr id="2" name="TextBox 1">
            <a:extLst>
              <a:ext uri="{FF2B5EF4-FFF2-40B4-BE49-F238E27FC236}">
                <a16:creationId xmlns:a16="http://schemas.microsoft.com/office/drawing/2014/main" id="{DB4D331D-04FE-319F-E4FE-1632A824C082}"/>
              </a:ext>
            </a:extLst>
          </p:cNvPr>
          <p:cNvSpPr txBox="1"/>
          <p:nvPr/>
        </p:nvSpPr>
        <p:spPr>
          <a:xfrm>
            <a:off x="216568" y="-928747"/>
            <a:ext cx="4676011" cy="7786747"/>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0" b="1" i="0" u="sng" strike="noStrike" kern="1200" cap="none" spc="0" normalizeH="0" baseline="0" noProof="0" dirty="0">
                <a:ln>
                  <a:noFill/>
                </a:ln>
                <a:solidFill>
                  <a:schemeClr val="accent5">
                    <a:lumMod val="20000"/>
                    <a:lumOff val="80000"/>
                  </a:schemeClr>
                </a:solidFill>
                <a:effectLst>
                  <a:outerShdw blurRad="38100" dist="38100" dir="2700000" algn="tl">
                    <a:srgbClr val="000000">
                      <a:alpha val="43137"/>
                    </a:srgbClr>
                  </a:outerShdw>
                </a:effectLst>
                <a:uLnTx/>
                <a:uFillTx/>
                <a:latin typeface="Arial Black"/>
                <a:ea typeface="+mn-ea"/>
                <a:cs typeface="+mn-cs"/>
              </a:rPr>
              <a:t>3</a:t>
            </a:r>
          </a:p>
        </p:txBody>
      </p:sp>
      <p:sp>
        <p:nvSpPr>
          <p:cNvPr id="9" name="TextBox 8">
            <a:extLst>
              <a:ext uri="{FF2B5EF4-FFF2-40B4-BE49-F238E27FC236}">
                <a16:creationId xmlns:a16="http://schemas.microsoft.com/office/drawing/2014/main" id="{5447F75D-2E71-E657-AB32-D58BF2138A06}"/>
              </a:ext>
            </a:extLst>
          </p:cNvPr>
          <p:cNvSpPr txBox="1"/>
          <p:nvPr/>
        </p:nvSpPr>
        <p:spPr>
          <a:xfrm>
            <a:off x="4093534" y="103675"/>
            <a:ext cx="8016950" cy="132343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Black"/>
                <a:ea typeface="+mn-ea"/>
                <a:cs typeface="+mn-cs"/>
              </a:rPr>
              <a:t>Lack of Technical </a:t>
            </a:r>
            <a:r>
              <a:rPr lang="en-US" sz="4000" dirty="0">
                <a:solidFill>
                  <a:prstClr val="white"/>
                </a:solidFill>
                <a:latin typeface="Arial Black"/>
              </a:rPr>
              <a:t>Solutions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Black"/>
              </a:rPr>
              <a:t>to Solve Common Problems</a:t>
            </a:r>
            <a:endParaRPr kumimoji="0" lang="en-US" sz="400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3" name="TextBox 2">
            <a:extLst>
              <a:ext uri="{FF2B5EF4-FFF2-40B4-BE49-F238E27FC236}">
                <a16:creationId xmlns:a16="http://schemas.microsoft.com/office/drawing/2014/main" id="{0E47575A-5480-5A65-0629-ED77B66395E4}"/>
              </a:ext>
            </a:extLst>
          </p:cNvPr>
          <p:cNvSpPr txBox="1"/>
          <p:nvPr/>
        </p:nvSpPr>
        <p:spPr>
          <a:xfrm>
            <a:off x="5109152" y="2025242"/>
            <a:ext cx="6737491" cy="4535046"/>
          </a:xfrm>
          <a:prstGeom prst="rect">
            <a:avLst/>
          </a:prstGeom>
          <a:noFill/>
        </p:spPr>
        <p:txBody>
          <a:bodyPr wrap="square">
            <a:noAutofit/>
          </a:bodyPr>
          <a:lstStyle/>
          <a:p>
            <a:pPr marL="571500" marR="0" lvl="0" indent="-571500"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3000" b="1" i="0" u="none" strike="noStrike" kern="1200" cap="none" spc="0" normalizeH="0" baseline="0" noProof="0" dirty="0">
                <a:ln>
                  <a:noFill/>
                </a:ln>
                <a:solidFill>
                  <a:srgbClr val="FFC000"/>
                </a:solidFill>
                <a:effectLst/>
                <a:uLnTx/>
                <a:uFillTx/>
                <a:latin typeface="Lucida Sans" panose="020B0602030504020204" pitchFamily="34" charset="0"/>
              </a:rPr>
              <a:t>Few solutions for Legacy </a:t>
            </a:r>
            <a:r>
              <a:rPr lang="en-US" sz="3000" b="1" dirty="0">
                <a:solidFill>
                  <a:srgbClr val="FFC000"/>
                </a:solidFill>
                <a:latin typeface="Lucida Sans" panose="020B0602030504020204" pitchFamily="34" charset="0"/>
              </a:rPr>
              <a:t>T</a:t>
            </a:r>
            <a:r>
              <a:rPr kumimoji="0" lang="en-US" sz="3000" b="1" i="0" u="none" strike="noStrike" kern="1200" cap="none" spc="0" normalizeH="0" baseline="0" noProof="0" dirty="0" err="1">
                <a:ln>
                  <a:noFill/>
                </a:ln>
                <a:solidFill>
                  <a:srgbClr val="FFC000"/>
                </a:solidFill>
                <a:effectLst/>
                <a:uLnTx/>
                <a:uFillTx/>
                <a:latin typeface="Lucida Sans" panose="020B0602030504020204" pitchFamily="34" charset="0"/>
              </a:rPr>
              <a:t>ech</a:t>
            </a:r>
            <a:endParaRPr kumimoji="0" lang="en-US" sz="3000" b="1" i="0" u="none" strike="noStrike" kern="1200" cap="none" spc="0" normalizeH="0" baseline="0" noProof="0" dirty="0">
              <a:ln>
                <a:noFill/>
              </a:ln>
              <a:solidFill>
                <a:srgbClr val="FFC000"/>
              </a:solidFill>
              <a:effectLst/>
              <a:uLnTx/>
              <a:uFillTx/>
              <a:latin typeface="Lucida Sans" panose="020B0602030504020204" pitchFamily="34" charset="0"/>
            </a:endParaRPr>
          </a:p>
          <a:p>
            <a:pPr marL="571500" marR="0" lvl="0" indent="-571500"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3000" b="1" i="0" u="none" strike="noStrike" kern="1200" cap="none" spc="0" normalizeH="0" baseline="0" noProof="0" dirty="0">
                <a:ln>
                  <a:noFill/>
                </a:ln>
                <a:solidFill>
                  <a:srgbClr val="FFC000"/>
                </a:solidFill>
                <a:effectLst/>
                <a:uLnTx/>
                <a:uFillTx/>
                <a:latin typeface="Lucida Sans" panose="020B0602030504020204" pitchFamily="34" charset="0"/>
              </a:rPr>
              <a:t>People needed to Custom-Build </a:t>
            </a:r>
            <a:r>
              <a:rPr lang="en-US" sz="3000" b="1" dirty="0">
                <a:solidFill>
                  <a:srgbClr val="FFC000"/>
                </a:solidFill>
                <a:latin typeface="Lucida Sans" panose="020B0602030504020204" pitchFamily="34" charset="0"/>
              </a:rPr>
              <a:t>S</a:t>
            </a:r>
            <a:r>
              <a:rPr kumimoji="0" lang="en-US" sz="3000" b="1" i="0" u="none" strike="noStrike" kern="1200" cap="none" spc="0" normalizeH="0" baseline="0" noProof="0" dirty="0" err="1">
                <a:ln>
                  <a:noFill/>
                </a:ln>
                <a:solidFill>
                  <a:srgbClr val="FFC000"/>
                </a:solidFill>
                <a:effectLst/>
                <a:uLnTx/>
                <a:uFillTx/>
                <a:latin typeface="Lucida Sans" panose="020B0602030504020204" pitchFamily="34" charset="0"/>
              </a:rPr>
              <a:t>olutions</a:t>
            </a:r>
            <a:r>
              <a:rPr kumimoji="0" lang="en-US" sz="3000" b="1" i="0" u="none" strike="noStrike" kern="1200" cap="none" spc="0" normalizeH="0" baseline="0" noProof="0" dirty="0">
                <a:ln>
                  <a:noFill/>
                </a:ln>
                <a:solidFill>
                  <a:srgbClr val="FFC000"/>
                </a:solidFill>
                <a:effectLst/>
                <a:uLnTx/>
                <a:uFillTx/>
                <a:latin typeface="Lucida Sans" panose="020B0602030504020204" pitchFamily="34" charset="0"/>
              </a:rPr>
              <a:t> for Legacy Tech</a:t>
            </a:r>
          </a:p>
          <a:p>
            <a:pPr marL="571500" marR="0" lvl="0" indent="-571500"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en-US" sz="3000" b="1" dirty="0">
                <a:solidFill>
                  <a:srgbClr val="FFC000"/>
                </a:solidFill>
                <a:latin typeface="Lucida Sans" panose="020B0602030504020204" pitchFamily="34" charset="0"/>
              </a:rPr>
              <a:t>Educating Vendor</a:t>
            </a:r>
            <a:endParaRPr kumimoji="0" lang="en-US" sz="3000" b="1" i="0" u="none" strike="noStrike" kern="1200" cap="none" spc="0" normalizeH="0" baseline="0" noProof="0" dirty="0">
              <a:ln>
                <a:noFill/>
              </a:ln>
              <a:solidFill>
                <a:srgbClr val="FFC000"/>
              </a:solidFill>
              <a:effectLst/>
              <a:uLnTx/>
              <a:uFillTx/>
              <a:latin typeface="Lucida Sans" panose="020B0602030504020204" pitchFamily="34" charset="0"/>
            </a:endParaRPr>
          </a:p>
          <a:p>
            <a:pPr marL="571500" marR="0" lvl="0" indent="-571500"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3000" b="1" i="0" u="none" strike="noStrike" kern="1200" cap="none" spc="0" normalizeH="0" baseline="0" noProof="0" dirty="0">
                <a:ln>
                  <a:noFill/>
                </a:ln>
                <a:solidFill>
                  <a:srgbClr val="FFC000"/>
                </a:solidFill>
                <a:effectLst/>
                <a:uLnTx/>
                <a:uFillTx/>
                <a:latin typeface="Lucida Sans" panose="020B0602030504020204" pitchFamily="34" charset="0"/>
              </a:rPr>
              <a:t>CISA, TSA, APTA, and Industry need to work Towards it</a:t>
            </a:r>
          </a:p>
        </p:txBody>
      </p:sp>
      <p:sp>
        <p:nvSpPr>
          <p:cNvPr id="5" name="Date Placeholder 4">
            <a:extLst>
              <a:ext uri="{FF2B5EF4-FFF2-40B4-BE49-F238E27FC236}">
                <a16:creationId xmlns:a16="http://schemas.microsoft.com/office/drawing/2014/main" id="{85ECAACB-6BB7-0105-AEAD-E16805782EB9}"/>
              </a:ext>
            </a:extLst>
          </p:cNvPr>
          <p:cNvSpPr>
            <a:spLocks noGrp="1"/>
          </p:cNvSpPr>
          <p:nvPr>
            <p:ph type="dt" sz="half" idx="10"/>
          </p:nvPr>
        </p:nvSpPr>
        <p:spPr/>
        <p:txBody>
          <a:bodyPr/>
          <a:lstStyle/>
          <a:p>
            <a:fld id="{AF5F0392-8E51-40CD-9015-EAF10CCF01FD}" type="datetime1">
              <a:rPr lang="en-US" smtClean="0"/>
              <a:t>10/23/2024</a:t>
            </a:fld>
            <a:endParaRPr lang="en-US"/>
          </a:p>
        </p:txBody>
      </p:sp>
      <p:sp>
        <p:nvSpPr>
          <p:cNvPr id="6" name="Footer Placeholder 5">
            <a:extLst>
              <a:ext uri="{FF2B5EF4-FFF2-40B4-BE49-F238E27FC236}">
                <a16:creationId xmlns:a16="http://schemas.microsoft.com/office/drawing/2014/main" id="{78DF1112-CCC3-521F-DFBA-A8C17F3D6165}"/>
              </a:ext>
            </a:extLst>
          </p:cNvPr>
          <p:cNvSpPr>
            <a:spLocks noGrp="1"/>
          </p:cNvSpPr>
          <p:nvPr>
            <p:ph type="ftr" sz="quarter" idx="11"/>
          </p:nvPr>
        </p:nvSpPr>
        <p:spPr/>
        <p:txBody>
          <a:bodyPr/>
          <a:lstStyle/>
          <a:p>
            <a:r>
              <a:rPr lang="en-US"/>
              <a:t>Copyright</a:t>
            </a:r>
          </a:p>
        </p:txBody>
      </p:sp>
      <p:sp>
        <p:nvSpPr>
          <p:cNvPr id="7" name="Slide Number Placeholder 6">
            <a:extLst>
              <a:ext uri="{FF2B5EF4-FFF2-40B4-BE49-F238E27FC236}">
                <a16:creationId xmlns:a16="http://schemas.microsoft.com/office/drawing/2014/main" id="{55F5DB22-BF8C-6766-5793-B9D2361259E7}"/>
              </a:ext>
            </a:extLst>
          </p:cNvPr>
          <p:cNvSpPr>
            <a:spLocks noGrp="1"/>
          </p:cNvSpPr>
          <p:nvPr>
            <p:ph type="sldNum" sz="quarter" idx="12"/>
          </p:nvPr>
        </p:nvSpPr>
        <p:spPr/>
        <p:txBody>
          <a:bodyPr/>
          <a:lstStyle/>
          <a:p>
            <a:fld id="{B4F1B77C-9A1F-4C37-83E6-699AB61A5A71}" type="slidenum">
              <a:rPr lang="en-US" smtClean="0"/>
              <a:t>7</a:t>
            </a:fld>
            <a:endParaRPr lang="en-US"/>
          </a:p>
        </p:txBody>
      </p:sp>
    </p:spTree>
    <p:extLst>
      <p:ext uri="{BB962C8B-B14F-4D97-AF65-F5344CB8AC3E}">
        <p14:creationId xmlns:p14="http://schemas.microsoft.com/office/powerpoint/2010/main" val="330604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ght, night&#10;&#10;Description automatically generated">
            <a:extLst>
              <a:ext uri="{FF2B5EF4-FFF2-40B4-BE49-F238E27FC236}">
                <a16:creationId xmlns:a16="http://schemas.microsoft.com/office/drawing/2014/main" id="{33097949-F4A5-6405-ECB9-132D99698A2D}"/>
              </a:ext>
            </a:extLst>
          </p:cNvPr>
          <p:cNvPicPr>
            <a:picLocks noChangeAspect="1"/>
          </p:cNvPicPr>
          <p:nvPr/>
        </p:nvPicPr>
        <p:blipFill>
          <a:blip r:embed="rId3"/>
          <a:stretch>
            <a:fillRect/>
          </a:stretch>
        </p:blipFill>
        <p:spPr>
          <a:xfrm flipH="1">
            <a:off x="-5" y="1637086"/>
            <a:ext cx="12191999" cy="5220913"/>
          </a:xfrm>
          <a:prstGeom prst="rect">
            <a:avLst/>
          </a:prstGeom>
        </p:spPr>
      </p:pic>
      <p:sp>
        <p:nvSpPr>
          <p:cNvPr id="2" name="TextBox 1">
            <a:extLst>
              <a:ext uri="{FF2B5EF4-FFF2-40B4-BE49-F238E27FC236}">
                <a16:creationId xmlns:a16="http://schemas.microsoft.com/office/drawing/2014/main" id="{DB4D331D-04FE-319F-E4FE-1632A824C082}"/>
              </a:ext>
            </a:extLst>
          </p:cNvPr>
          <p:cNvSpPr txBox="1"/>
          <p:nvPr/>
        </p:nvSpPr>
        <p:spPr>
          <a:xfrm>
            <a:off x="72189" y="-1159655"/>
            <a:ext cx="4676011" cy="7786747"/>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50000" b="1" u="sng" dirty="0">
                <a:solidFill>
                  <a:schemeClr val="accent5">
                    <a:lumMod val="20000"/>
                    <a:lumOff val="80000"/>
                  </a:schemeClr>
                </a:solidFill>
                <a:effectLst>
                  <a:outerShdw blurRad="38100" dist="38100" dir="2700000" algn="tl">
                    <a:srgbClr val="000000">
                      <a:alpha val="43137"/>
                    </a:srgbClr>
                  </a:outerShdw>
                </a:effectLst>
                <a:latin typeface="Arial Black"/>
              </a:rPr>
              <a:t>4</a:t>
            </a:r>
            <a:endParaRPr kumimoji="0" lang="en-US" sz="50000" b="1" i="0" u="sng" strike="noStrike" kern="1200" cap="none" spc="0" normalizeH="0" baseline="0" noProof="0" dirty="0">
              <a:ln>
                <a:noFill/>
              </a:ln>
              <a:solidFill>
                <a:schemeClr val="accent5">
                  <a:lumMod val="20000"/>
                  <a:lumOff val="80000"/>
                </a:schemeClr>
              </a:solidFill>
              <a:effectLst>
                <a:outerShdw blurRad="38100" dist="38100" dir="2700000" algn="tl">
                  <a:srgbClr val="000000">
                    <a:alpha val="43137"/>
                  </a:srgbClr>
                </a:outerShdw>
              </a:effectLst>
              <a:uLnTx/>
              <a:uFillTx/>
              <a:latin typeface="Arial Black"/>
            </a:endParaRPr>
          </a:p>
        </p:txBody>
      </p:sp>
      <p:sp>
        <p:nvSpPr>
          <p:cNvPr id="9" name="TextBox 8">
            <a:extLst>
              <a:ext uri="{FF2B5EF4-FFF2-40B4-BE49-F238E27FC236}">
                <a16:creationId xmlns:a16="http://schemas.microsoft.com/office/drawing/2014/main" id="{5447F75D-2E71-E657-AB32-D58BF2138A06}"/>
              </a:ext>
            </a:extLst>
          </p:cNvPr>
          <p:cNvSpPr txBox="1"/>
          <p:nvPr/>
        </p:nvSpPr>
        <p:spPr>
          <a:xfrm>
            <a:off x="2935704" y="524798"/>
            <a:ext cx="9087847"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uLnTx/>
                <a:uFillTx/>
                <a:latin typeface="Arial Black"/>
                <a:ea typeface="+mn-ea"/>
                <a:cs typeface="+mn-cs"/>
              </a:rPr>
              <a:t>Cyber Capabilities</a:t>
            </a:r>
          </a:p>
        </p:txBody>
      </p:sp>
      <p:sp>
        <p:nvSpPr>
          <p:cNvPr id="3" name="TextBox 2">
            <a:extLst>
              <a:ext uri="{FF2B5EF4-FFF2-40B4-BE49-F238E27FC236}">
                <a16:creationId xmlns:a16="http://schemas.microsoft.com/office/drawing/2014/main" id="{0E47575A-5480-5A65-0629-ED77B66395E4}"/>
              </a:ext>
            </a:extLst>
          </p:cNvPr>
          <p:cNvSpPr txBox="1"/>
          <p:nvPr/>
        </p:nvSpPr>
        <p:spPr>
          <a:xfrm>
            <a:off x="5171301" y="2217052"/>
            <a:ext cx="6429148" cy="3747856"/>
          </a:xfrm>
          <a:prstGeom prst="rect">
            <a:avLst/>
          </a:prstGeom>
          <a:noFill/>
        </p:spPr>
        <p:txBody>
          <a:bodyPr wrap="square">
            <a:noAutofit/>
          </a:bodyPr>
          <a:lstStyle/>
          <a:p>
            <a:pPr marL="342900" marR="0" lvl="0" indent="-365760" defTabSz="914400" rtl="0" eaLnBrk="1" fontAlgn="auto" latinLnBrk="0" hangingPunct="1">
              <a:lnSpc>
                <a:spcPct val="100000"/>
              </a:lnSpc>
              <a:spcAft>
                <a:spcPts val="12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rgbClr val="FFC000"/>
                </a:solidFill>
                <a:effectLst/>
                <a:uLnTx/>
                <a:uFillTx/>
                <a:latin typeface="Lucida Sans" panose="020B0602030504020204" pitchFamily="34" charset="0"/>
              </a:rPr>
              <a:t>Integrators are still Learning </a:t>
            </a:r>
            <a:r>
              <a:rPr lang="en-US" sz="2800" b="1" dirty="0">
                <a:solidFill>
                  <a:srgbClr val="FFC000"/>
                </a:solidFill>
                <a:latin typeface="Lucida Sans" panose="020B0602030504020204" pitchFamily="34" charset="0"/>
              </a:rPr>
              <a:t>C</a:t>
            </a:r>
            <a:r>
              <a:rPr kumimoji="0" lang="en-US" sz="2800" b="1" i="0" u="none" strike="noStrike" kern="1200" cap="none" spc="0" normalizeH="0" baseline="0" noProof="0" dirty="0" err="1">
                <a:ln>
                  <a:noFill/>
                </a:ln>
                <a:solidFill>
                  <a:srgbClr val="FFC000"/>
                </a:solidFill>
                <a:effectLst/>
                <a:uLnTx/>
                <a:uFillTx/>
                <a:latin typeface="Lucida Sans" panose="020B0602030504020204" pitchFamily="34" charset="0"/>
              </a:rPr>
              <a:t>ybersecurity</a:t>
            </a:r>
            <a:endParaRPr kumimoji="0" lang="en-US" sz="2800" b="1" i="0" u="none" strike="noStrike" kern="1200" cap="none" spc="0" normalizeH="0" baseline="0" noProof="0" dirty="0">
              <a:ln>
                <a:noFill/>
              </a:ln>
              <a:solidFill>
                <a:srgbClr val="FFC000"/>
              </a:solidFill>
              <a:effectLst/>
              <a:uLnTx/>
              <a:uFillTx/>
              <a:latin typeface="Lucida Sans" panose="020B0602030504020204" pitchFamily="34" charset="0"/>
            </a:endParaRPr>
          </a:p>
          <a:p>
            <a:pPr marL="342900" marR="0" lvl="0" indent="-365760" defTabSz="914400" rtl="0" eaLnBrk="1" fontAlgn="auto" latinLnBrk="0" hangingPunct="1">
              <a:lnSpc>
                <a:spcPct val="100000"/>
              </a:lnSpc>
              <a:spcAft>
                <a:spcPts val="12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rgbClr val="FFC000"/>
                </a:solidFill>
                <a:effectLst/>
                <a:uLnTx/>
                <a:uFillTx/>
                <a:latin typeface="Lucida Sans" panose="020B0602030504020204" pitchFamily="34" charset="0"/>
              </a:rPr>
              <a:t>SOW Driven</a:t>
            </a:r>
          </a:p>
          <a:p>
            <a:pPr marL="342900" marR="0" lvl="0" indent="-365760" defTabSz="914400" rtl="0" eaLnBrk="1" fontAlgn="auto" latinLnBrk="0" hangingPunct="1">
              <a:lnSpc>
                <a:spcPct val="100000"/>
              </a:lnSpc>
              <a:spcAft>
                <a:spcPts val="12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rgbClr val="FFC000"/>
                </a:solidFill>
                <a:effectLst/>
                <a:uLnTx/>
                <a:uFillTx/>
                <a:latin typeface="Lucida Sans" panose="020B0602030504020204" pitchFamily="34" charset="0"/>
              </a:rPr>
              <a:t>Cyber Teams don’t Fully Understand the Operations and rail tech </a:t>
            </a:r>
          </a:p>
          <a:p>
            <a:pPr marL="342900" marR="0" lvl="0" indent="-365760" defTabSz="914400" rtl="0" eaLnBrk="1" fontAlgn="auto" latinLnBrk="0" hangingPunct="1">
              <a:lnSpc>
                <a:spcPct val="100000"/>
              </a:lnSpc>
              <a:spcAft>
                <a:spcPts val="12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rgbClr val="FFC000"/>
                </a:solidFill>
                <a:effectLst/>
                <a:uLnTx/>
                <a:uFillTx/>
                <a:latin typeface="Lucida Sans" panose="020B0602030504020204" pitchFamily="34" charset="0"/>
              </a:rPr>
              <a:t>Defending APT </a:t>
            </a:r>
          </a:p>
        </p:txBody>
      </p:sp>
      <p:sp>
        <p:nvSpPr>
          <p:cNvPr id="5" name="Date Placeholder 4">
            <a:extLst>
              <a:ext uri="{FF2B5EF4-FFF2-40B4-BE49-F238E27FC236}">
                <a16:creationId xmlns:a16="http://schemas.microsoft.com/office/drawing/2014/main" id="{1764C0A7-13FE-562F-17B2-F80D44A68B2C}"/>
              </a:ext>
            </a:extLst>
          </p:cNvPr>
          <p:cNvSpPr>
            <a:spLocks noGrp="1"/>
          </p:cNvSpPr>
          <p:nvPr>
            <p:ph type="dt" sz="half" idx="10"/>
          </p:nvPr>
        </p:nvSpPr>
        <p:spPr/>
        <p:txBody>
          <a:bodyPr/>
          <a:lstStyle/>
          <a:p>
            <a:fld id="{CA9634C7-0CE3-4BB6-BBCC-FA82BB377745}" type="datetime1">
              <a:rPr lang="en-US" smtClean="0"/>
              <a:t>10/23/2024</a:t>
            </a:fld>
            <a:endParaRPr lang="en-US"/>
          </a:p>
        </p:txBody>
      </p:sp>
      <p:sp>
        <p:nvSpPr>
          <p:cNvPr id="6" name="Footer Placeholder 5">
            <a:extLst>
              <a:ext uri="{FF2B5EF4-FFF2-40B4-BE49-F238E27FC236}">
                <a16:creationId xmlns:a16="http://schemas.microsoft.com/office/drawing/2014/main" id="{10C143AA-FA13-12C6-03B5-F13A24763BFD}"/>
              </a:ext>
            </a:extLst>
          </p:cNvPr>
          <p:cNvSpPr>
            <a:spLocks noGrp="1"/>
          </p:cNvSpPr>
          <p:nvPr>
            <p:ph type="ftr" sz="quarter" idx="11"/>
          </p:nvPr>
        </p:nvSpPr>
        <p:spPr/>
        <p:txBody>
          <a:bodyPr/>
          <a:lstStyle/>
          <a:p>
            <a:r>
              <a:rPr lang="en-US"/>
              <a:t>Copyright</a:t>
            </a:r>
          </a:p>
        </p:txBody>
      </p:sp>
      <p:sp>
        <p:nvSpPr>
          <p:cNvPr id="7" name="Slide Number Placeholder 6">
            <a:extLst>
              <a:ext uri="{FF2B5EF4-FFF2-40B4-BE49-F238E27FC236}">
                <a16:creationId xmlns:a16="http://schemas.microsoft.com/office/drawing/2014/main" id="{9C1CF9C0-1401-CE88-8D2E-44B3C33FCB73}"/>
              </a:ext>
            </a:extLst>
          </p:cNvPr>
          <p:cNvSpPr>
            <a:spLocks noGrp="1"/>
          </p:cNvSpPr>
          <p:nvPr>
            <p:ph type="sldNum" sz="quarter" idx="12"/>
          </p:nvPr>
        </p:nvSpPr>
        <p:spPr/>
        <p:txBody>
          <a:bodyPr/>
          <a:lstStyle/>
          <a:p>
            <a:fld id="{B4F1B77C-9A1F-4C37-83E6-699AB61A5A71}" type="slidenum">
              <a:rPr lang="en-US" smtClean="0"/>
              <a:t>8</a:t>
            </a:fld>
            <a:endParaRPr lang="en-US"/>
          </a:p>
        </p:txBody>
      </p:sp>
    </p:spTree>
    <p:extLst>
      <p:ext uri="{BB962C8B-B14F-4D97-AF65-F5344CB8AC3E}">
        <p14:creationId xmlns:p14="http://schemas.microsoft.com/office/powerpoint/2010/main" val="131272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ght, night&#10;&#10;Description automatically generated">
            <a:extLst>
              <a:ext uri="{FF2B5EF4-FFF2-40B4-BE49-F238E27FC236}">
                <a16:creationId xmlns:a16="http://schemas.microsoft.com/office/drawing/2014/main" id="{33097949-F4A5-6405-ECB9-132D99698A2D}"/>
              </a:ext>
            </a:extLst>
          </p:cNvPr>
          <p:cNvPicPr>
            <a:picLocks noChangeAspect="1"/>
          </p:cNvPicPr>
          <p:nvPr/>
        </p:nvPicPr>
        <p:blipFill>
          <a:blip r:embed="rId3"/>
          <a:stretch>
            <a:fillRect/>
          </a:stretch>
        </p:blipFill>
        <p:spPr>
          <a:xfrm flipH="1">
            <a:off x="-5" y="1637086"/>
            <a:ext cx="12191999" cy="5220913"/>
          </a:xfrm>
          <a:prstGeom prst="rect">
            <a:avLst/>
          </a:prstGeom>
        </p:spPr>
      </p:pic>
      <p:sp>
        <p:nvSpPr>
          <p:cNvPr id="2" name="TextBox 1">
            <a:extLst>
              <a:ext uri="{FF2B5EF4-FFF2-40B4-BE49-F238E27FC236}">
                <a16:creationId xmlns:a16="http://schemas.microsoft.com/office/drawing/2014/main" id="{DB4D331D-04FE-319F-E4FE-1632A824C082}"/>
              </a:ext>
            </a:extLst>
          </p:cNvPr>
          <p:cNvSpPr txBox="1"/>
          <p:nvPr/>
        </p:nvSpPr>
        <p:spPr>
          <a:xfrm>
            <a:off x="168449" y="-1183718"/>
            <a:ext cx="4676011" cy="7786747"/>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0" b="1" i="0" u="sng" strike="noStrike" kern="1200" cap="none" spc="0" normalizeH="0" baseline="0" noProof="0" dirty="0">
                <a:ln>
                  <a:noFill/>
                </a:ln>
                <a:solidFill>
                  <a:schemeClr val="accent5">
                    <a:lumMod val="20000"/>
                    <a:lumOff val="80000"/>
                  </a:schemeClr>
                </a:solidFill>
                <a:effectLst/>
                <a:uLnTx/>
                <a:uFillTx/>
                <a:latin typeface="Arial Black"/>
                <a:ea typeface="+mn-ea"/>
                <a:cs typeface="+mn-cs"/>
              </a:rPr>
              <a:t>5</a:t>
            </a:r>
          </a:p>
        </p:txBody>
      </p:sp>
      <p:sp>
        <p:nvSpPr>
          <p:cNvPr id="9" name="TextBox 8">
            <a:extLst>
              <a:ext uri="{FF2B5EF4-FFF2-40B4-BE49-F238E27FC236}">
                <a16:creationId xmlns:a16="http://schemas.microsoft.com/office/drawing/2014/main" id="{5447F75D-2E71-E657-AB32-D58BF2138A06}"/>
              </a:ext>
            </a:extLst>
          </p:cNvPr>
          <p:cNvSpPr txBox="1"/>
          <p:nvPr/>
        </p:nvSpPr>
        <p:spPr>
          <a:xfrm>
            <a:off x="2935704" y="524798"/>
            <a:ext cx="9087847"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 Black"/>
                <a:ea typeface="+mn-ea"/>
                <a:cs typeface="+mn-cs"/>
              </a:rPr>
              <a:t>Who is Paying?</a:t>
            </a:r>
          </a:p>
        </p:txBody>
      </p:sp>
      <p:sp>
        <p:nvSpPr>
          <p:cNvPr id="3" name="TextBox 2">
            <a:extLst>
              <a:ext uri="{FF2B5EF4-FFF2-40B4-BE49-F238E27FC236}">
                <a16:creationId xmlns:a16="http://schemas.microsoft.com/office/drawing/2014/main" id="{0E47575A-5480-5A65-0629-ED77B66395E4}"/>
              </a:ext>
            </a:extLst>
          </p:cNvPr>
          <p:cNvSpPr txBox="1"/>
          <p:nvPr/>
        </p:nvSpPr>
        <p:spPr>
          <a:xfrm>
            <a:off x="5133532" y="2466802"/>
            <a:ext cx="6769389" cy="2754112"/>
          </a:xfrm>
          <a:prstGeom prst="rect">
            <a:avLst/>
          </a:prstGeom>
          <a:noFill/>
        </p:spPr>
        <p:txBody>
          <a:bodyPr wrap="square">
            <a:noAutofit/>
          </a:bodyPr>
          <a:lstStyle/>
          <a:p>
            <a:pPr marL="457200" marR="0" lvl="0" indent="-457200"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3200" b="1" i="0" u="none" strike="noStrike" kern="1200" cap="none" spc="0" normalizeH="0" baseline="0" noProof="0" dirty="0">
                <a:ln>
                  <a:noFill/>
                </a:ln>
                <a:solidFill>
                  <a:srgbClr val="FFC000"/>
                </a:solidFill>
                <a:effectLst/>
                <a:uLnTx/>
                <a:uFillTx/>
                <a:latin typeface="Lucida Sans" panose="020B0602030504020204" pitchFamily="34" charset="0"/>
              </a:rPr>
              <a:t>Custom Solution</a:t>
            </a:r>
          </a:p>
          <a:p>
            <a:pPr marL="457200" marR="0" lvl="0" indent="-457200"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en-US" sz="3200" b="1" dirty="0">
                <a:solidFill>
                  <a:srgbClr val="FFC000"/>
                </a:solidFill>
                <a:latin typeface="Lucida Sans" panose="020B0602030504020204" pitchFamily="34" charset="0"/>
              </a:rPr>
              <a:t>Expensive</a:t>
            </a:r>
          </a:p>
          <a:p>
            <a:pPr marL="457200" marR="0" lvl="0" indent="-457200"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3200" b="1" i="0" u="none" strike="noStrike" kern="1200" cap="none" spc="0" normalizeH="0" baseline="0" noProof="0" dirty="0">
                <a:ln>
                  <a:noFill/>
                </a:ln>
                <a:solidFill>
                  <a:srgbClr val="FFC000"/>
                </a:solidFill>
                <a:effectLst/>
                <a:uLnTx/>
                <a:uFillTx/>
                <a:latin typeface="Lucida Sans" panose="020B0602030504020204" pitchFamily="34" charset="0"/>
              </a:rPr>
              <a:t>Upgrade of Components</a:t>
            </a:r>
          </a:p>
        </p:txBody>
      </p:sp>
      <p:sp>
        <p:nvSpPr>
          <p:cNvPr id="5" name="Date Placeholder 4">
            <a:extLst>
              <a:ext uri="{FF2B5EF4-FFF2-40B4-BE49-F238E27FC236}">
                <a16:creationId xmlns:a16="http://schemas.microsoft.com/office/drawing/2014/main" id="{3EDC4956-4939-A271-4039-BF0D4324B2FE}"/>
              </a:ext>
            </a:extLst>
          </p:cNvPr>
          <p:cNvSpPr>
            <a:spLocks noGrp="1"/>
          </p:cNvSpPr>
          <p:nvPr>
            <p:ph type="dt" sz="half" idx="10"/>
          </p:nvPr>
        </p:nvSpPr>
        <p:spPr/>
        <p:txBody>
          <a:bodyPr/>
          <a:lstStyle/>
          <a:p>
            <a:fld id="{0E7BE0CE-E641-4EF0-8EE5-98AA172E72B0}" type="datetime1">
              <a:rPr lang="en-US" smtClean="0"/>
              <a:t>10/23/2024</a:t>
            </a:fld>
            <a:endParaRPr lang="en-US"/>
          </a:p>
        </p:txBody>
      </p:sp>
      <p:sp>
        <p:nvSpPr>
          <p:cNvPr id="6" name="Footer Placeholder 5">
            <a:extLst>
              <a:ext uri="{FF2B5EF4-FFF2-40B4-BE49-F238E27FC236}">
                <a16:creationId xmlns:a16="http://schemas.microsoft.com/office/drawing/2014/main" id="{2ED114E0-FB76-028E-A649-E1856355E9B6}"/>
              </a:ext>
            </a:extLst>
          </p:cNvPr>
          <p:cNvSpPr>
            <a:spLocks noGrp="1"/>
          </p:cNvSpPr>
          <p:nvPr>
            <p:ph type="ftr" sz="quarter" idx="11"/>
          </p:nvPr>
        </p:nvSpPr>
        <p:spPr/>
        <p:txBody>
          <a:bodyPr/>
          <a:lstStyle/>
          <a:p>
            <a:r>
              <a:rPr lang="en-US"/>
              <a:t>Copyright</a:t>
            </a:r>
          </a:p>
        </p:txBody>
      </p:sp>
      <p:sp>
        <p:nvSpPr>
          <p:cNvPr id="7" name="Slide Number Placeholder 6">
            <a:extLst>
              <a:ext uri="{FF2B5EF4-FFF2-40B4-BE49-F238E27FC236}">
                <a16:creationId xmlns:a16="http://schemas.microsoft.com/office/drawing/2014/main" id="{E0AE2803-9F36-6005-5394-BBA241C5EED8}"/>
              </a:ext>
            </a:extLst>
          </p:cNvPr>
          <p:cNvSpPr>
            <a:spLocks noGrp="1"/>
          </p:cNvSpPr>
          <p:nvPr>
            <p:ph type="sldNum" sz="quarter" idx="12"/>
          </p:nvPr>
        </p:nvSpPr>
        <p:spPr/>
        <p:txBody>
          <a:bodyPr/>
          <a:lstStyle/>
          <a:p>
            <a:fld id="{B4F1B77C-9A1F-4C37-83E6-699AB61A5A71}" type="slidenum">
              <a:rPr lang="en-US" smtClean="0"/>
              <a:t>9</a:t>
            </a:fld>
            <a:endParaRPr lang="en-US"/>
          </a:p>
        </p:txBody>
      </p:sp>
    </p:spTree>
    <p:extLst>
      <p:ext uri="{BB962C8B-B14F-4D97-AF65-F5344CB8AC3E}">
        <p14:creationId xmlns:p14="http://schemas.microsoft.com/office/powerpoint/2010/main" val="277542379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spPr>
      <a:bodyPr rtlCol="0" anchor="ctr"/>
      <a:lstStyle>
        <a:defPPr marL="0" marR="0" indent="0" algn="l" defTabSz="914172" rtl="0" eaLnBrk="1" fontAlgn="auto" latinLnBrk="0" hangingPunct="1">
          <a:lnSpc>
            <a:spcPct val="100000"/>
          </a:lnSpc>
          <a:spcBef>
            <a:spcPts val="600"/>
          </a:spcBef>
          <a:spcAft>
            <a:spcPts val="0"/>
          </a:spcAft>
          <a:buClrTx/>
          <a:buSzTx/>
          <a:buFontTx/>
          <a:buNone/>
          <a:tabLst/>
          <a:defRPr kumimoji="0" sz="1200" b="0" i="0" u="none" strike="noStrike" kern="1200" cap="none" spc="0" normalizeH="0" baseline="0" noProof="0" dirty="0">
            <a:ln>
              <a:noFill/>
            </a:ln>
            <a:solidFill>
              <a:prstClr val="white"/>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bkgrnd master">
  <a:themeElements>
    <a:clrScheme name="2020 Gartner Theme-003">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cmpd="sng">
          <a:solidFill>
            <a:srgbClr val="6F7878"/>
          </a:solidFill>
          <a:prstDash val="solid"/>
          <a:round/>
          <a:headEnd type="none" w="lg" len="med"/>
          <a:tailEnd type="none" w="lg" len="med"/>
        </a:ln>
      </a:spPr>
      <a:bodyPr/>
      <a:lstStyle/>
    </a:lnDef>
    <a:txDef>
      <a:spPr>
        <a:noFill/>
      </a:spPr>
      <a:bodyPr wrap="none" lIns="0" rIns="0" rtlCol="0">
        <a:spAutoFit/>
      </a:bodyPr>
      <a:lstStyle>
        <a:defPPr algn="l">
          <a:spcBef>
            <a:spcPts val="600"/>
          </a:spcBef>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Gartner Corporate_PPT_Template_16x9.potx" id="{BDB5EB1F-A07D-45F4-BA49-EDFCBE0EF230}" vid="{E9B237C4-B6EF-43AF-8EA2-B6D1FFC749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024e5c1-f105-4bf3-8392-07c48f7e956d">
      <Terms xmlns="http://schemas.microsoft.com/office/infopath/2007/PartnerControls"/>
    </lcf76f155ced4ddcb4097134ff3c332f>
    <TaxCatchAll xmlns="5049f8eb-3086-4dad-8dfa-deeaf3458b0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5B18A6CC496C4EB6D00C7F108B1CE2" ma:contentTypeVersion="11" ma:contentTypeDescription="Create a new document." ma:contentTypeScope="" ma:versionID="3bdab31c924b60b6821cf2a9d50c9d4b">
  <xsd:schema xmlns:xsd="http://www.w3.org/2001/XMLSchema" xmlns:xs="http://www.w3.org/2001/XMLSchema" xmlns:p="http://schemas.microsoft.com/office/2006/metadata/properties" xmlns:ns2="4024e5c1-f105-4bf3-8392-07c48f7e956d" xmlns:ns3="5049f8eb-3086-4dad-8dfa-deeaf3458b08" targetNamespace="http://schemas.microsoft.com/office/2006/metadata/properties" ma:root="true" ma:fieldsID="8b8a21513abb514da7bde073411ddc79" ns2:_="" ns3:_="">
    <xsd:import namespace="4024e5c1-f105-4bf3-8392-07c48f7e956d"/>
    <xsd:import namespace="5049f8eb-3086-4dad-8dfa-deeaf3458b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4e5c1-f105-4bf3-8392-07c48f7e95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5bdcfac-3cee-4e80-852e-164a48446b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49f8eb-3086-4dad-8dfa-deeaf3458b0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e2734db-913b-46ca-bf7d-099b25ae21c4}" ma:internalName="TaxCatchAll" ma:showField="CatchAllData" ma:web="5049f8eb-3086-4dad-8dfa-deeaf3458b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9EE38B-6173-48E1-9AEA-00ED50D146B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69a13978-4de5-4661-b25d-2393e7f61d14"/>
    <ds:schemaRef ds:uri="f9e59b98-c42b-4a04-a5ef-76103d264fb8"/>
    <ds:schemaRef ds:uri="http://www.w3.org/XML/1998/namespace"/>
    <ds:schemaRef ds:uri="http://purl.org/dc/dcmitype/"/>
  </ds:schemaRefs>
</ds:datastoreItem>
</file>

<file path=customXml/itemProps2.xml><?xml version="1.0" encoding="utf-8"?>
<ds:datastoreItem xmlns:ds="http://schemas.openxmlformats.org/officeDocument/2006/customXml" ds:itemID="{0A31FB49-D397-44FF-9265-A75C051E12DF}"/>
</file>

<file path=customXml/itemProps3.xml><?xml version="1.0" encoding="utf-8"?>
<ds:datastoreItem xmlns:ds="http://schemas.openxmlformats.org/officeDocument/2006/customXml" ds:itemID="{A0DFB3E9-958A-468B-8781-A13FFEFE869A}">
  <ds:schemaRefs>
    <ds:schemaRef ds:uri="http://schemas.microsoft.com/sharepoint/v3/contenttype/forms"/>
  </ds:schemaRefs>
</ds:datastoreItem>
</file>

<file path=docMetadata/LabelInfo.xml><?xml version="1.0" encoding="utf-8"?>
<clbl:labelList xmlns:clbl="http://schemas.microsoft.com/office/2020/mipLabelMetadata">
  <clbl:label id="{79c07380-cc98-41bd-806b-0ae925588f66}" enabled="0" method="" siteId="{79c07380-cc98-41bd-806b-0ae925588f66}" removed="1"/>
</clbl:labelList>
</file>

<file path=docProps/app.xml><?xml version="1.0" encoding="utf-8"?>
<Properties xmlns="http://schemas.openxmlformats.org/officeDocument/2006/extended-properties" xmlns:vt="http://schemas.openxmlformats.org/officeDocument/2006/docPropsVTypes">
  <TotalTime>439</TotalTime>
  <Words>1605</Words>
  <Application>Microsoft Office PowerPoint</Application>
  <PresentationFormat>Widescreen</PresentationFormat>
  <Paragraphs>315</Paragraphs>
  <Slides>20</Slides>
  <Notes>11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20</vt:i4>
      </vt:variant>
    </vt:vector>
  </HeadingPairs>
  <TitlesOfParts>
    <vt:vector size="38" baseType="lpstr">
      <vt:lpstr>Abadi</vt:lpstr>
      <vt:lpstr>Adobe Caslon Pro</vt:lpstr>
      <vt:lpstr>Arial</vt:lpstr>
      <vt:lpstr>Arial Black</vt:lpstr>
      <vt:lpstr>Bahnschrift Light</vt:lpstr>
      <vt:lpstr>Bahnschrift SemiBold</vt:lpstr>
      <vt:lpstr>Calibri</vt:lpstr>
      <vt:lpstr>Calibri Light</vt:lpstr>
      <vt:lpstr>Goudy Old Style</vt:lpstr>
      <vt:lpstr>IBM Plex Sans</vt:lpstr>
      <vt:lpstr>IBM Plex Sans SmBld</vt:lpstr>
      <vt:lpstr>Lato Light</vt:lpstr>
      <vt:lpstr>Lucida Sans</vt:lpstr>
      <vt:lpstr>Wingdings</vt:lpstr>
      <vt:lpstr>2_Office Theme</vt:lpstr>
      <vt:lpstr>4_Office Theme</vt:lpstr>
      <vt:lpstr>7_Office Theme</vt:lpstr>
      <vt:lpstr>White bkgrnd master</vt:lpstr>
      <vt:lpstr>PowerPoint Presentation</vt:lpstr>
      <vt:lpstr>  Securing Transportation Systems is difficult </vt:lpstr>
      <vt:lpstr>What is the Priority?</vt:lpstr>
      <vt:lpstr>PowerPoint Presentation</vt:lpstr>
      <vt:lpstr>PowerPoint Presentation</vt:lpstr>
      <vt:lpstr>PowerPoint Presentation</vt:lpstr>
      <vt:lpstr>PowerPoint Presentation</vt:lpstr>
      <vt:lpstr>PowerPoint Presentation</vt:lpstr>
      <vt:lpstr>PowerPoint Presentation</vt:lpstr>
      <vt:lpstr>A product or system must enhance security &amp; Integrate with the current cyber ecosystem</vt:lpstr>
      <vt:lpstr>  Use case– Changing default passwords sounds simple! All 1, 2, 3, 4, 5 apply here  </vt:lpstr>
      <vt:lpstr> Use case: Changing default passwords sounds simple! All 1, 2, 3, 4, 5 apply here </vt:lpstr>
      <vt:lpstr>  Everyone agrees cybersecurity is important, but the priorities differ.  We must continuously work to bring all the stakeholders together   Cybersecurity will work when stakeholders are aligned   </vt:lpstr>
      <vt:lpstr>What every rail operation must have in place? Is this sufficient to defend against advanced attacks?</vt:lpstr>
      <vt:lpstr>Security controls that’s costly to incorporate in legacy systems</vt:lpstr>
      <vt:lpstr>How do we align to achieve success?</vt:lpstr>
      <vt:lpstr>Alignment across these objectives will accelerate security of transportation sector</vt:lpstr>
      <vt:lpstr>Appendix</vt:lpstr>
      <vt:lpstr>Prioritize your crown jewels </vt:lpstr>
      <vt:lpstr>Case Study – Changing default passwords</vt:lpstr>
    </vt:vector>
  </TitlesOfParts>
  <Company>MTA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 Tariq</dc:creator>
  <cp:lastModifiedBy>Habib, Tariq</cp:lastModifiedBy>
  <cp:revision>11</cp:revision>
  <dcterms:created xsi:type="dcterms:W3CDTF">2024-10-22T19:06:56Z</dcterms:created>
  <dcterms:modified xsi:type="dcterms:W3CDTF">2024-10-23T20:36:10Z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0x0101002E5B18A6CC496C4EB6D00C7F108B1CE2</vt:lpwstr>
  </property>
</Properties>
</file>